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Loretta Lynn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Dolly Parton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June Carter Cash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Patsy Cline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Sunshine Book Club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Hello Book Club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Reese's Book Club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Reese's Reads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Brooke Taylor-Windham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Paulette Bonafonté</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Vivian Kensington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Elle Woods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Dave Novotny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Tammy Metzler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Jim McAllister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Tracy Flick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Reese Elizabeth Witherspoon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Reese Marie Witherspoon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Reese Ann Witherspoon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Laura Jeanne Reese Witherspoon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Sunshine Productions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Reese's Pieces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Hello Sunshine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Witherspoon Productions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Pleasantville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Man in the Moon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Legally Blonde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Big Little Lies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Sharp Objects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Morning Show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Little Fires Everywhere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Joan Didion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Sylvia Plath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Elizabeth Gilbert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Cheryl Strayed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Reese Witherspoon: America's Sweetheart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Reese Witherspoon is an American actress, producer, and entrepreneur. She was born on March 22, 1976, in New Orleans, Louisiana. Witherspoon began her acting career in 1991 and rose to prominence in the late 1990s with roles in films such as "Election" and "Cruel Intentions." She won an Academy Award for Best Actress for her role in "Walk the Line" in 2006. Witherspoon is also a successful producer, having founded her production company, Pacific Standard, in 2012. In addition to her acting and producing work, she has launched several businesses, including a media company and a clothing line.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character Reese Witherspoon played in the film 'Walk the Line'?
[C] June Carter Cash
2. What is the name of the book club founded by Reese Witherspoon?
[C] Reese's Book Club
3. What is the name of the character Reese Witherspoon played in the film 'Legally Blonde'?
[D] Elle Woods
4. What is the name of the character Reese Witherspoon played in the film 'Election'?
[D] Tracy Flick
5. What is Reese Witherspoon's birth name?
[D] Laura Jeanne Reese Witherspoon
6. What is the name of the production company Reese Witherspoon founded in 2012?
[C] Hello Sunshine
7. What was Reese Witherspoon's first major film role?
[C] The Man in the Moon
8. What is the name of the television series produced by Reese Witherspoon and Nicole Kidman?
[A] Big Little Lies
9. In what year did Reese Witherspoon win the Academy Award for Best Actress?
[D] 2006
10. What is the name of the character Reese Witherspoon played in the film 'Wild'?
[D] Cheryl Strayed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character Reese Witherspoon played in the film 'Walk the 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book club founded by Reese Witherspoon?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character Reese Witherspoon played in the film 'Legally Blonde'?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character Reese Witherspoon played in the film 'Election'?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Reese Witherspoon's birth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production company Reese Witherspoon founded in 2012?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Reese Witherspoon's first major film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television series produced by Reese Witherspoon and Nicole Kidman?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what year did Reese Witherspoon win the Academy Award for Best Actress?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character Reese Witherspoon played in the film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