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Memphis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Knoxville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Chattanooga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Nashville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Bay Packers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Dallas Cowboys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England Patriots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Tennessee Titans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Nelson Mandela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Barack Obama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Malcolm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Luther King Jr.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Rocks Amphitheatre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Madison Square Garden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Staples Center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Ole Opry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Yosemite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Smoky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Yellowstone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Canyon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 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Jazz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Country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Le Conte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Roan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Guyot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Clingmans Dome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 Beam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Daniel's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Wild Turkey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Maker's Mark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Carolina-style pulled pork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Texas-style brisket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Kansas City-style burnt ends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Memphis-style ribs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Tennessee: The Volunteer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Tennessee is a state located in the southeastern region of the United States. It is known for its rich history, diverse culture, and natural beauty. The state is home to the Great Smoky Mountains National Park, which attracts millions of visitors each year. Tennessee is also famous for its music scene, particularly in Nashville, which is known as the "Music City." The state's economy is driven by industries such as agriculture, manufacturing, and tourism. Tennessee has a population of approximately 6.8 million people and is the 16th most populous state in the country. The state capital is Nashville, and other major cities include Memphis, Knoxville, and Chattanooga.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Tennessee?
[D] Nashville
2. What is the name of the NFL team in Tennessee?
[D] Tennessee Titans
3. What is the name of the famous Civil Rights leader who was assassinated in Memphis?
[D] Martin Luther King Jr.
4. What is the name of the famous music venue in Nashville?
[D] Grand Ole Opry
5. What is the name of the famous national park in Tennessee?
[B] Great Smoky Mountains
6. What famous music genre originated in Tennessee?
[D] Country
7. What is the highest point in Tennessee?
[D] Clingmans Dome
8. What is the name of the famous whiskey distillery in Tennessee?
[B] Jack Daniel's
9. What is the name of the famous barbecue dish in Tennessee?
[D] Memphis-style ribs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Tennessee?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NFL team in Tennessee?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Civil Rights leader who was assassinated in Memphis?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music venue in Nashville?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national park in Tennessee?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famous music genre originated in Tennessee?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Tennessee?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whiskey distillery in Tennessee?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barbecue dish in Tennessee?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