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Franklin D. Roosevelt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Theodore Roosevelt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Dwight D. Eisenhower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Harry S. Truman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Ulysses S. Grant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Andrew Johnson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Abraham Lincoln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Robert E. Lee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Hillary Clinton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Condoleezza Rice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Janet Reno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Madeleine Albright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Hillary Clinton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Rosalynn Carter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Barbara Bush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Nancy Reagan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Jimmy Carter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Gerald Ford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Walter Mondale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Michael Dukakis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 Jefferson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George Washington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James Madison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Hillary Clinton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George W. Bush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McCain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Mitt Romney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Rosalynn Carter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Laura Bush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Hillary Clinton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Michelle Obama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Martha Washington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Dolley Madison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Louisa 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Abigail Adams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US Presidential Memory Lane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Explore the rich history of American leadership with this quiz on U.S. Presidents, Vice Presidents, and First Ladies. Delve into their policies, landmark speeches, and the pivotal roles they've played in shaping the nation. Whether you're a history buff or just curious about the figures who've led the country, this quiz offers an engaging challenge for all ages. Test your knowledge and discover fascinating facts about America's most influential leaders!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president gave the 'Four Freedoms' speech?
[A] Franklin D. Roosevelt
2. Who delivered the 'Gettysburg Address'?
[C] Abraham Lincoln
3. Who was the first female US Secretary of State?
[D] Madeleine Albright
4. Which First Lady was known for her 'Just Say No' anti-drug campaign?
[D] Nancy Reagan
5. Who was Ronald Reagan's main opponent in the 1980 presidential election?
[A] Jimmy Carter
6. Who was the first US President to live in the White House?
[C] John Adams
7. Who was the main opponent of Barack Obama in the 2008 presidential election?
[C] John McCain
8. Who was the first First Lady to have a postgraduate degree?
[D] Michelle Obama
9. In which year was John F. Kennedy elected President?
[B] 1960
10. Who was the first First Lady to live in the White House?
[D] Abigail Adams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president gave the 'Four Freedoms' speech?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delivered the 'Gettysburg Address'?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was the first female US Secretary of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First Lady was known for her 'Just Say No' anti-drug campaign?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was Ronald Reagan's main opponent in the 1980 presidential election?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was the first US President to live in the White 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was the main opponent of Barack Obama in the 2008 presidential election?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was the first First Lady to have a postgraduate degree?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year was John F. Kennedy elected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was the first First Lady to live in the White 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