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Suzuki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Kawasaki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Yamaha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Honda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Gasoline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Diesel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Electricity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Austria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Czechia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United States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South Korea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0.1m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Audi A3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Audi A8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Audi S3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Audi TT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Isuzu Trooper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Holden Monaro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Suzuki Swift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Chevy Camaro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346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364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402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376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Radiators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Pistons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Leaf Springs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VVEL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MultiAir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VVT-iw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Inspira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Perdana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Saga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Kelisa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Vehicles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Vehicles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Japanese company is the world's largest manufacturer of motorcycles?
[D] Honda
2. Automobiles produced by Telsa Motors operate on which form of energy?
[D] Electricity
3. Which of the following countries has officially banned the civilian use of dash cams in cars?
[A] Austria
4. The difference between the lengths of a Boeing 777-300ER and an Airbus A350-1000 is closest to:
[B] 0.1m
5. Which Audi does not use Haldex based all wheel drive system?
[B] Audi A8
6. Which of the following car models has been badge-engineered (rebadged) the most?
[A] Isuzu Trooper
7. The LS2 engine is how many cubic inches?
[B] 364
8. What are the cylinder-like parts that pump up and down within the engine?
[B] Pistons
9. Which Variable Valve Timing technology is used by BMW?
[C] VANOS
10. Which of these is NOT a car model produced by Malaysian car manufacturer Proton?
[D] Kelisa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Japanese company is the world's largest manufacturer of motorcycles?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Automobiles produced by Telsa Motors operate on which form of energy?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of the following countries has officially banned the civilian use of dash cams in cars?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The difference between the lengths of a Boeing 777-300ER and an Airbus A350-1000 is closest to: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Audi does not use Haldex based all wheel drive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car models has been badge-engineered (rebadged) the most?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LS2 engine is how many cubic inches?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are the cylinder-like parts that pump up and down within the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Variable Valve Timing technology is used by BMW?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of these is NOT a car model produced by Malaysian car manufacturer Proton?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