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Oxford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Manchester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Cambridge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London School of Economics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Analyzing data and consulting experts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Delegating decisions to subordinates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Relying on intuition and personal experience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Making decisions based on public opinion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Kyoto Protocol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 New Deal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 Summit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Paris Agreement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Germany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United States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Australia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World Health Organization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United Nations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Economic Recovery Act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Post-Pandemic Prosperity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UK Revitalization Initiative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 for Jobs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Secretary of State for Health and Social Care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Home Secretary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Foreign Secretary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Chancellor of the Exchequer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London,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Southampton, England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Manchester, England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Birmingham, England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Rishi Sunak - Prime Minister of the United Kingdom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Rishi Sunak, the Prime Minister of the United Kingdom, is a dynamic and visionary leader. Born in 1980, he studied at Oxford University and Stanford, earning degrees in Politics, Philosophy, Economics, and an MBA. Sunak began his career in investment banking and later co-founded an investment firm. He entered politics in 2015, becoming a Member of Parliament for Richmond, Yorkshire. As Prime Minister, Sunak focuses on economic growth, innovation, and social welfare. His policies emphasize fiscal responsibility, technological advancements, and environmental sustainability. Sunak's leadership style is collaborative, engaging with diverse stakeholders to create a prosperous and inclusive society.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university did Rishi Sunak attend for his undergraduate degree?
[A] University of Oxford
2. In which year was Rishi Sunak first elected as a Member of Parliament?
[D] 2015
3. How does Rishi Sunak approach decision-making?
[A] Analyzing data and consulting experts
4. What is Rishi Sunak's birth year?
[B] 1980
5. Which global initiative did Rishi Sunak endorse to combat climate change?
[D] Paris Agreement
6. Which country did Rishi Sunak visit to discuss post-Brexit trade deals?
[C] United States
7. What international organization did Rishi Sunak pledge to support in addressing global economic challenges?
[B] G7
8. What is the name of Rishi Sunak's plan to boost the UK economy after the COVID-19 pandemic?
[D] Plan for Jobs
9. What position did Rishi Sunak hold before becoming the Prime Minister of the United Kingdom?
[D] Chancellor of the Exchequer
10. Where was Rishi Sunak born?
[B] Southampton, England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university did Rishi Sunak attend for his undergraduate degree?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year was Rishi Sunak first elected as a Member of Parliament?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does Rishi Sunak approach decision-making?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Rishi Sunak's birth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global initiative did Rishi Sunak endorse to combat climate change?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country did Rishi Sunak visit to discuss post-Brexit trade deals?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international organization did Rishi Sunak pledge to support in addressing global economic challenges?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Rishi Sunak's plan to boost the UK economy after the COVID-19 pandemic?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position did Rishi Sunak hold before becoming the Prime Minister of the United Kingdom?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was Rishi Sunak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