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Professor Percy Weasley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Professor Alastor Moody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Professor Ludo Bagman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Professor Lucius Malfoy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Ton-Tongue Toffee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Butterbeer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Marauder Map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Fake Wand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Completing the Maze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Producing a Patronus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Eating Hagrid's cake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Fighting Lord Voldemort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Riding a Unicorn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Beating the Other Champions in Dueling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Rescuing a Hostage from the Lake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Fighting a Dragon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Angelina Johnson and Hermione Granger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Draco Malfoy and Neville Longbottom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Cedric Diggory and Draco Malfoy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Harry Potter and Cedric Diggory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Gave it to Cedric Diggory's family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Gave it to the Durselys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Donated to Hogwarts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Gave it to Fred and George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Viktor Krum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Sybill Trelawny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Lucius Malfoy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Rita Skeeter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Looking for a Book in Restricted Section without getting caught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Getting the Golden Dragon Egg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Finishing the Maze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Beating Malfoy at Quidditch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Aurélie Dumont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Madame Maxine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Gabrielle Delacour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Fleur Delacour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Viktor Krum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Igor Karkaroff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Poliakoff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Severus Snape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Harry Potter and the Goblet of Fire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This is a quiz activity about the fourth book and movie, Harry Potter and the Goblet of Fire where Harry and his friends work together to win the Triwizard Cup competing against the Drumstrang and the Beauxbatons schools.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teaches Defense against the Dark Arts in Harry's fourth year at Hogwarts
[B] Professor Alastor Moody
2. What did Fred and George give Dudley when they visited the Dursleys to pick up Harry for the Quidditch World Cup
[A] Ton-Tongue Toffee
3. What is the third task in the Triwizard Tournament
[A] Completing the Maze
4. What is the second task in the Triwizard Tournament
[C] Rescuing a Hostage from the Lake
5. Who are the Champions for Hogwarts for the Triwizard tournament
[D] Harry Potter and Cedric Diggory
6. What did Harry do with his Triwizard tournament winnings
[D] Gave it to Fred and George
7. Who wrote a article about Harry for the Daily Prophet
[D] Rita Skeeter
8. What is the first task in the Triwizard Tournament
[B] Getting the Golden Dragon Egg
9. Who is the Champion for Beauxbatons for the Triwizard tournament
[D] Fleur Delacour
10. Who is the Champion for Durmstrang for the Triwizard tournament
[A] Viktor Krum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teaches Defense against the Dark Arts in Harry's fourth year at Hogwarts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did Fred and George give Dudley when they visited the Dursleys to pick up Harry for the Quidditch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third task in the Triwizard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second task in the Triwizard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are the Champions for Hogwarts for the Triwizard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did Harry do with his Triwizard tournament winnings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wrote a article about Harry for the Daily Prophet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first task in the Triwizard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Champion for Beauxbatons for the Triwizard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Champion for Durmstrang for the Triwizard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