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and nuts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 and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worms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Grains and berries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8-9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30-40 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50-60 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40-50 grams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20-30 grams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Passeridae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Passer montanus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Passerina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Passer domesticus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Urban areas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House Sparrows!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House Sparrow Quiz is a great way to learn more about this common bird. The quiz covers a variety of topics related to the House Sparrow, including its physical characteristics, behavior, and habitat. By taking the quiz, you can gain a better understanding of the bird and its place in the natural world. Additionally, the quiz can help you identify House Sparrows in the wild, as well as learn more about their conservation status. Taking the quiz can also help you appreciate the beauty of this species and the important role it plays in the environment. Finally, the quiz can help you become a better birdwatcher, as you will be able to recognize the House Sparrow more easily and identify its calls. All in all, taking the House Sparrow Quiz is a great way to learn more about this species and become a better birdwatcher.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color is the House Sparrow's head?
[A] Gray
2. What color are the House Sparrow's wings?
[D] Brown
3. What type of food does the House Sparrow eat?
[B] Seeds and insects
4. What color is the House Sparrow's breast?
[C] White
5. What is the average wingspan of a House Sparrow?
[B] 15-20 cm
6. What is the average lifespan of a House Sparrow?
[A] 2-3 years
7. What is the average weight of a House Sparrow?
[D] 20-30 grams
8. What color is the House Sparrow's bill?
[A] Black
9. What is the scientific name of the House Sparrow?
[D] Passer domesticus
10. What type of habitat does the House Sparrow prefer?
[C] Urban areas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color is the House Sparrow's head?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color are the House Sparrow's wings?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food does the House Sparrow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color is the House Sparrow's breast?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wingspan of a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color is the House Sparrow's bill?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of the House Sparrow?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habitat does the House Sparrow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