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Monroe Doctrine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Homestead Act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Emancipation Proclamation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Louisiana Purchase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Emancipator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Old Hickory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Sage of Monticello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Old Man Eloquent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Pennsylvania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Virginia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Massachusetts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Farmer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Adams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Adams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Washington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Samuel 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 Adams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Louisa Adams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Martha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Abigail 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Heart attack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Cancer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Pneumonia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Stroke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was pro-slavery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was an abolitionist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was neutral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was a slave owner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Democratic-Republican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Democratic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Federalist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John Quincy Adams: The Sixth President of the United States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John Quincy Adams was the sixth President of the United States, serving from 1825 to 1829. He was born in Massachusetts in 1767 and was the son of John Adams, who was also a U.S. President. Adams was well-educated and fluent in multiple languages, including French, German, and Dutch. Prior to becoming President, he served as a diplomat, Secretary of State, and a member of the House of Representatives. During his Presidency, Adams supported infrastructure improvements and the expansion of the United States through the acquisition of Florida. He was also a strong opponent of slavery and advocated for the right of free speech. After his Presidency, Adams served as a member of Congress until his death in 1848.</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John Quincy Adams' most significant accomplishment as president?
[A] The Monroe Doctrine
2. What was John Quincy Adams' nickname?
[D] Old Man Eloquent
3. What was John Quincy Adams' home state?
[D] Massachusetts
4. What was John Quincy Adams' occupation before becoming president?
[B] Lawyer
5. What was John Quincy Adams' father's name?
[B] John Adams
6. What was John Quincy Adams' wife's name?
[B] Louisa Adams
7. What was John Quincy Adams' cause of death?
[D] Stroke
8. What was John Quincy Adams' age when he became president?
[A] 42
9. What was John Quincy Adams' stance on slavery?
[B] He was an abolitionist
10. What was John Quincy Adams' political party?
[A] Democratic-Republican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John Quincy Adams' most significant accomplishment as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John Quincy Adams'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John Quincy Adams' home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John Quincy Adams' occupation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John Quincy Adams' father's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John Quincy Adams' wife's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John Quincy Adams' cause of death?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John Quincy Adams' age when he became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John Quincy Adams' stance on slavery?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John Quincy Adams'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