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Chasing and biting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Suction feeding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Filter feeding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Using its tentacles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Up to 10 inches in diameter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Up to 15 inches in diameter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Up to 7 inches in diameter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Up to 5 inches in diameter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Epipelagic zone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Bathypelagic zone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Mesopelagic zone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Abyssopelagic zone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Sperm whales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Sea lions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Great white sharks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Killer whales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Electric shocks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Speed swimming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Camouflage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Ejecting ink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Whale songs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Whale migration patterns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Squid ink on whale skin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Squid beaks found in whale stomachs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Asexual reproduction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External fertilization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Live birth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Males inject sperm into female's body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Sharp teeth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Beak-like mouth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Filtering system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Grinding plates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They change color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migrate to deeper waters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They continue to grow</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They die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Giant Squid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The Giant Squid (Architeuthis dux) is a deep-sea dwelling cephalopod, renowned for its enormous size and elusive nature. Reaching lengths of up to 43 feet, it is one of the largest invertebrates on Earth. These mysterious creatures inhabit the world's oceans, primarily at depths between 1,000 and 3,000 feet. Their diet consists of deep-sea fish and other squids. Giant squids possess eight arms and two longer tentacles, all equipped with powerful suckers for capturing prey. Their eyes, measuring around 10 inches in diameter, are the largest in the animal kingdom, enabling them to detect faint light in the ocean's depths.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How does the giant squid capture its prey?
[D] Using its tentacles
2. How large can the eyes of a giant squid be?
[A] Up to 10 inches in diameter
3. What is the average lifespan of a giant squid?
[D] 5 years
4. In which ocean zone do giant squids primarily live?
[C] Mesopelagic zone
5. Which predator is known to hunt giant squids?
[A] Sperm whales
6. How do giant squids defend themselves against predators?
[D] Ejecting ink
7. What evidence suggests that sperm whales hunt giant squids?
[D] Squid beaks found in whale stomachs
8. How do giant squids reproduce?
[D] Males inject sperm into female's body
9. What feature helps the giant squid to break down its food?
[B] Beak-like mouth
10. What happens to giant squids after reproducing?
[D] They die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How does the giant squid capture its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large can the eyes of a giant squid be?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lifespan of a giant squid?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In which ocean zone do giant squids primarily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predator is known to hunt giant squids?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How do giant squids defend themselves against predators?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evidence suggests that sperm whales hunt giant squids?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How do giant squids reproduce?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feature helps the giant squid to break down its food?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happens to giant squids after reproducing?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