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mom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 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His daughter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 wife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4th of July Party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25th Anniversary Party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Years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Christmas Party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4th of July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Year's 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Christmas 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Easter Sunday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Sylvester Stallone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Harrison 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Clint Eastwood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Bruce Willis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Alan Rickman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Peter Sellers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Johnny Depp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Ralph Fiennes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Detroit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Die Hard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Based on the 1979 novel Nothing Lasts Forever by Roderick Thorp, Die Hard fans follow the adventures of John McClane as he rushes against time to thwart terrorists and save the 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John waiting for at the airport in Die Hard 2
[D] His wife
2. What office holiday party was McClane attending when the building is seized by terrorists
[D] Christmas Party
3. Die Hard 2 takes place on
[C] Christmas Eve
4. Who plays the role of John McClane in Die Hard
[D] Bruce Willis
5. Who plays the role of Hans Gruber, the German terrorist in Die Hard
[A] Alan Rickman
6. Which city police department did John McClane work for
[D] New York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John waiting for at the airport in Die Hard 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office holiday party was McClane attending when the building is seized by terrorists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Die Hard 2 takes place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role of John McClane in Die Hard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plays the role of Hans Gruber, the German terrorist in Die Hard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city police department did John McClane work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