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Killer whales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Birds of prey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Honking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Chirping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Singing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Squawking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Insects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Gentoo Penguin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Adelie Penguin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Emperor Penguin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Chinstrap Penguin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Mud nests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Tree hollows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Burrows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Rocky crevices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Coastlines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Icebergs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70-90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30-50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90-110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50-70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6-8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8-10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5-10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15-20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Spheniscidae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Cetacea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Know Penguins?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Penguin Quiz is a great way to learn more about penguins and their behavior. It can help you understand the different species of penguins, their habitats, and their diets. It can also help you understand the threats that penguins face and how you can help protect them. The quiz can also help you identify different types of penguins and their behaviors. Additionally, it can help you understand the importance of conservation and how you can help protect penguins and their habitats. Taking the Penguin Quiz can also help you become more aware of the threats that penguins face and how you can help protect them. It can also help you understand the importance of conservation and how you can help protect penguins and their habitats. Taking the Penguin Quiz can also help you become more knowledgeable about penguins and their behavior, which can help you make more informed decisions when it comes to protecting them.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most common type of predator for penguins?
[D] Seals
2. What is the most common type of call for penguins?
[A] Honking
3. What is the most common food source for penguins?
[B] Fish
4. What is the most common type of penguin?
[B] Adelie Penguin
5. What is the most common type of nest for penguins?
[D] Rocky crevices
6. What is the most common type of habitat for penguins?
[B] Coastlines
7. What is the average height of a penguin?
[B] 30-50 cm
8. What is the average weight of a penguin?
[C] 2-4 kg
9. What is the average lifespan of a penguin?
[D] 15-20 years
10. What is the scientific name for a penguin?
[B] Spheniscidae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most common type of predator for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most common type of call for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most common food source for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most common type of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most common type of nest for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most common type of habitat for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height of a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weight of a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lifespan of a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name for a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