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Attribute-based routing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Manual routing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Dynamic routing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Convention-based routing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Inject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AddTransient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AddSingleton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AddScoped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By instantiating the service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By calling a static method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Using the @service directive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Using the @inject directive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improve performance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create reusable components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manage and share services across components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handle user input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&lt;input bind="PropertyName" /&gt;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&lt;input data-bind="PropertyName" /&gt;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&lt;input @bind="PropertyName" /&gt;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&lt;input value="PropertyName" /&gt;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@onclick="MyMethod(e)"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@onclick="MyMethod"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@onclick="@(e =&gt; MyMethod(e))"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@onclick="MyMethod()"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NavLink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RouteData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Router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Route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@action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@handle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@event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@onclick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OnComponentInitAsync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OnInitializedAsync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OnCreatedAsync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OnInitAsync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:parameter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{parameter}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&lt;parameter&gt;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[parameter]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Blazor Development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Blazor Development is a cutting-edge web framework by Microsoft, enabling developers to build interactive web applications using C# and HTML. It simplifies the creation of Single Page Applications (SPAs) by leveraging .NET, allowing developers to share code and libraries between server and client-side. Blazor offers two hosting models: Server and WebAssembly. The Server model processes code on the server, while WebAssembly runs directly in the browser, providing faster performance. Key features include reusable components, JavaScript interoperability, and real-time UI updates. Overall, Blazor Development streamlines web development, reducing complexity and enhancing productivity.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default routing strategy in Blazor?
[D] Convention-based routing
2. Which method is used to add a service to the IServiceCollection in Blazor?
[D] AddScoped
3. How do you consume a service in a Blazor component?
[D] Using the @inject directive
4. What is the primary purpose of Dependency Injection in Blazor?
[C] To manage and share services across components
5. How can you bind a value to an input element in Blazor?
[C] &lt;input @bind="PropertyName" /&gt;
6. How do you pass an event argument in Blazor?
[C] @onclick="@(e =&gt; MyMethod(e))"
7. Which Blazor component is used to define a route template?
[D] Route
8. Which method is used to handle events in Blazor?
[D] @onclick
9. Which lifecycle method is called when a Blazor component is initialized?
[B] OnInitializedAsync
10. How do you specify a route parameter in a Blazor route template?
[B] {parameter}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default routing strategy in Blazor?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method is used to add a service to the IServiceCollection in Blazor?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How do you consume a service in a Blazor component?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primary purpose of Dependency Injection in Blazor?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How can you bind a value to an input element in Blazor?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How do you pass an event argument in Blazor?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Blazor component is used to define a route template?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method is used to handle events in Blazor?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lifecycle method is called when a Blazor component is initialized?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How do you specify a route parameter in a Blazor route template?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