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are only valuable for their meat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are not commercially valuable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are valuable for their meat, their shells, and their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are valuable for their meat and their shells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Rocky shores and sandy bottoms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Mangrove swamps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Octopuses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Seagulls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otters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Cancer magister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Homarus americanus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Panulirus argus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Callinectes sapidus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Clams and other shellfish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5-7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Crack the Shell: Test Your Knowledge on the Dungeness Crab, the Mighty Ocean Crustacean!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Ocean Animal Dungeness Crab Quiz can be a fun and educational experience for anyone interested in marine life. This quiz can help you learn more about the Dungeness crab, which is a popular seafood delicacy and an important species in the Pacific Northwest ecosystem. By taking this quiz, you can test your knowledge of the Dungeness crab's physical characteristics, habitat, behavior, and diet. You can also learn about the threats facing this species and the conservation efforts being made to protect it.Moreover, taking this quiz can help you appreciate the beauty and diversity of ocean life and the importance of preserving it. By learning about the Dungeness crab, you can gain a deeper understanding of the complex web of life in the ocean and the role that each species plays in maintaining a healthy ecosystem. So, if you are interested in marine biology, seafood, or just want to challenge yourself with a fun quiz, taking the Ocean Animal Dungeness Crab Quiz is definitely worth your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color of a Dungeness Crab's shell?
[D] Brown
2. What is the economic value of Dungeness Crabs?
[C] They are valuable for their meat, their shells, and their eggs
3. What is the average weight of a Dungeness Crab?
[C] 2-3 pounds
4. What is the habitat of a Dungeness Crab?
[A] Rocky shores and sandy bottoms
5. What is the primary predator of a Dungeness Crab?
[D] Sea otters
6. What is the scientific name for the Dungeness Crab?
[A] Cancer magister
7. What is the mating season for Dungeness Crabs?
[D] Fall
8. What is the primary diet of a Dungeness Crab?
[C] Clams and other shellfish
9. What is the average lifespan of a Dungeness Crab?
[C] 10-12 years
10. What is the maximum size a Dungeness Crab can grow to?
[A] 10 inches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color of a Dungeness Crab's shell?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economic value of Dungeness Crabs?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weight of a Dungeness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habitat of a Dungeness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primary predator of a Dungeness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scientific name for the Dungeness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mating season for Dungeness Crabs?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diet of a Dungeness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lifespan of a Dungeness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maximum size a Dungeness Crab can grow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