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Element, Compound and Mixture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Solid, Atoms and Molecules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Solution, Mixture and Compounds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Solid, Liquid and Gas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Two or more materials combined together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Two or more materials combined by heating them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Two or more materials which are combined and cannot be separated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Using a magnet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Pouring the mixture through a screen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Picking the gravel pieces with tweezers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Heating the mixture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Liquid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Solution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400 grams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300 grams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350 grams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450 grams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Solvent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Solution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Solute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Mixture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Reaction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Carbonation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Condensation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Evaporation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Liquids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Solids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Liquid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Mixtures and Solutions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are the 3 states of matter
[D] Solid, Liquid and Gas
2. What is a mixture
[A] Two or more materials combined together
3. What is the best way to separate a mixture of gravel and water
[B] Pouring the mixture through a screen
4. Which state of matter does not have a definite shape or volume
[D] Gas
5. If you mix 300 grams of water and 50 grams of salt, what is the weight of the mixture
[C] 350 grams
6. In a solution of salt and water, what is the water referred to
[A] Solvent
7. Why does the bathroom mirror fog up after you take a hot shower
[C] Condensation
8. Which objects have mass, take up space and have a definite shape and volume
[B] Solids
9. Which state of matter has a definite volume but not a definite shape
[B] Liquid
10. All mixtures can be separated
[C] TRUE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are the 3 states of matter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a mixture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best way to separate a mixture of gravel and water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state of matter does not have a definite shape or volume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If you mix 300 grams of water and 50 grams of salt, what is the weight of the mixture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a solution of salt and water, what is the water referred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Why does the bathroom mirror fog up after you take a hot shower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objects have mass, take up space and have a definite shape and volume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state of matter has a definite volume but not a definite shape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All mixtures can be separated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