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Edward VII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Randolph Churchill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George 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Albert Edward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United States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United Kingdom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France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Germany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1874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1876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1877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1875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Politician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Musician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Writer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Actor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1940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1941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1942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1943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Winston Leonard Churchill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Winston Churchill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Winston Spencer-Churchill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Winston Leonard Spencer-Churchill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Elizabeth Bowes-Lyon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Jennie Jerome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Victoria Saxe-Coburg-Gotha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Alice Keppel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Medicine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Peace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Physics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Literature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Winston Churchill!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Winston Churchill Quiz is a great way to learn more about one of the most influential figures in modern history. Churchill was a British statesman who served as Prime Minister of the United Kingdom during World War II. He was also an author, historian, and soldier. By taking the quiz, you can learn more about Churchill's life and accomplishments. You can also gain a better understanding of his leadership style and the decisions he made during his time in office. Additionally, the quiz can help you gain a better appreciation for the impact Churchill had on the world. His courage and determination during World War II helped to shape the world we live in today. Taking the quiz is a great way to gain a deeper understanding of Churchill's legacy and the impact he had on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Winston Churchill's father's name?
[B] Randolph Churchill
2. What was Winston Churchill's title?
[D] Sir
3. What country did Winston Churchill serve as Prime Minister?
[B] United Kingdom
4. What year was Winston Churchill born?
[A] 1874
5. What was Winston Churchill's occupation?
[A] Politician
6. What year did Winston Churchill become Prime Minister?
[A] 1940
7. What was Winston Churchill's birth name?
[D] Winston Leonard Spencer-Churchill
8. What year did Winston Churchill die?
[D] 1965
9. What was Winston Churchill's mother's name?
[B] Jennie Jerome
10. What was Winston Churchill's awarded the Nobel Prize for?
[D] Literature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Winston Churchill's father's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Winston Churchill's title?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country did Winston Churchill serve as Prime Minister?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year was Winston Churchill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Winston Churchill's occupation?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did Winston Churchill become Prime Minister?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Winston Churchill's birth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year did Winston Churchill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Winston Churchill's mother's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Winston Churchill's awarded the Nobel Prize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