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Metropolis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New York City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Gotham 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Los Angeles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Mad Hatter's Gang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Red Triangle Circus Gang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Flying Graysons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Joker's Gang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Tucker Cobblepot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Thomas Wayne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Carmine Falcone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Alfred Pennyworth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Christian Bale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Ben Affleck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George Clooney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Michael Keaton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Jonathan Crane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Oswald Cobblepot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Max Shreck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Harvey Dent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Heath Ledger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Jack Nicholson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Danny DeVito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Jared Leto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Penguin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Joker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Riddler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Two-Face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Penguin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Joker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Riddler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Two-Face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Zoe Kravitz</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Michelle Pfeiffer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Anne Hathaway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Halle Berry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Batman Returns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Batman Returns is a 1992 superhero film directed by Tim Burton and starring Michael Keaton as Batman. The film is a sequel to the 1989 film Batman and features the Caped Crusader battling against the villainous Penguin, played by Danny DeVito, and the seductive Catwoman, played by Michelle Pfeiffer. The film received mixed reviews upon its release, with some praising its dark and gothic atmosphere while others criticized its violence and sexual content. Despite this, the film was a commercial success and has since gained a cult following. It was also nominated for two Academy Awards for its visual effects and makeup.</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Where does the majority of Batman Returns take place?
[C] Gotham City
2. What is the name of the circus gang that the Penguin leads?
[B] The Red Triangle Circus Gang
3. Who is the biological father of the Penguin?
[A] Tucker Cobblepot
4. Who played the role of Batman in Batman Returns?
[D] Michael Keaton
5. What is the name of the businessman who becomes the mayor of Gotham City?
[C] Max Shreck
6. Which actor played the role of the Penguin?
[C] Danny DeVito
7. What is the name of the villainous character played by Danny DeVito in Batman Returns?
[A] The Penguin
8. What is the name of the villain in Batman Returns?
[A] The Penguin
9. When was Batman Returns released?
[B] 1992
10. Who played the role of Catwoman in Batman Returns?
[B] Michelle Pfeiffer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Where does the majority of Batman Returns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circus gang that the Penguin leads?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is the biological father of the Penguin?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played the role of Batman in Batman Returns?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businessman who becomes the mayor of Gotham City?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actor played the role of the Penguin?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villainous character played by Danny DeVito in Batman Returns?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villain in Batman Returns?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When was Batman Returns released?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played the role of Catwoman in Batman Returns?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