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Howl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Ponyo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Totoro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Tombo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Chihiro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Sophie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Osono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Ursula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a treehouse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an apartment by herself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With her parents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With her friend Osono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Salem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Felix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Jiji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Anger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Self-reliance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Envy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Rivalry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Hatred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Friendship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Jealousy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Independence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Revenge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Fear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Betrayal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walks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drives a delivery truck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flies on a broomstick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 takes the bus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Packages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Pizza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People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Letters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bird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dog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cat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rat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Kiki's Delivery Service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Kiki’s Delivery Service is a 1989 Japanese animated fantasy film written, produced, and directed by Hayao Miyazaki. It was adapted from the 1985 novel Kiki’s Delivery Service by Eiko Kadono. The story follows Kiki, a young witch who moves to a new town and uses her flying ability to earn a living by starting an air courier service. The movie portrays themes such as independence, self-reliance, and friendship.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the boy that Kiki befriends in the city?
[D] Tombo
2. Who is the pregnant woman who gives Kiki a place to stay?
[C] Osono
3. Where does Kiki live during her delivery service?
[D] With her friend Osono
4. What is the name of Kiki's black cat?
[C] Jiji
5. What does Kiki learn about herself throughout the movie?
[B] Self-reliance
6. What is one of the important relationships that Kiki develops in the movie?
[C] Friendship
7. What is one of the main themes of Kiki's Delivery Service?
[A] Independence
8. How does Kiki get to and from her delivery jobs?
[C] She flies on a broomstick
9. What does Kiki deliver?
[A] Packages
10. What kind of animal is Jiji?
[C] A cat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the boy that Kiki befriends in the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is the pregnant woman who gives Kiki a place to stay?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Where does Kiki live during her delivery service?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Kiki's black cat?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does Kiki learn about herself throughout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one of the important relationships that Kiki develops in the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one of the main themes of Kiki's Delivery Service?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does Kiki get to and from her delivery jobs?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does Kiki deliver?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kind of animal is Jiji?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