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Wayne Foundation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Saint Swithun's Home for Boys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Blackgate Penitentiary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Arkham Asylum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Riddler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Joker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Two-Face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Commissioner Gordon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Alfred Pennyworth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Bruce Wayne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Lucius Fox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Anne Hathaway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Scarlett Johansson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Jennifer Lawrence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Emma Stone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Christian Bale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Ben Affleck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George Clooney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Robert Pattinson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Catwoman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Blake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Ra's al Ghul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Bomb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Explosive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Detonator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Nuke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Alfred Pennyworth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Commissioner Gordon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Blake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Lucius Fox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Metropolis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Central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Star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Gotham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Dark Knight Rises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Dark Knight Rises is a 2012 superhero film directed by Christopher Nolan and starring Christian Bale as Batman. The film takes place eight years after the events of The Dark Knight, with Batman returning to Gotham City to face the threat of the villainous Bane, who seeks to destroy the city. Alongside Bale, the film features an ensemble cast including Anne Hathaway, Tom Hardy, and Joseph Gordon-Levitt. The film received positive reviews for its performances, action sequences, and themes of redemption and sacrifice. It grossed over $1 billion at the box office and was nominated for several awards, including an Academy Award for Best Visual Effects.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orphanage that Miranda Tate funds in The Dark Knight Rises?
[B] The Saint Swithun's Home for Boys
2. What is the name of the villain in The Dark Knight Rises?
[D] Bane
3. Which character fakes his own death in The Dark Knight Rises?
[C] Bruce Wayne
4. When was The Dark Knight Rises released?
[B] 2012
5. Who played the role of Catwoman in The Dark Knight Rises?
[A] Anne Hathaway
6. Who played the role of Batman in The Dark Knight Rises?
[A] Christian Bale
7. Who helps Batman escape from the prison in The Dark Knight Rises?
[D] Ra's al Ghul
8. What is the name of the device that Bane uses to destroy Gotham City?
[A] The Bomb
9. Which character becomes the new Batman at the end of The Dark Knight Rises?
[C] John Blake
10. Where does most of the action take place in The Dark Knight Rises?
[D] Gotham City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orphanage that Miranda Tate funds in The Dark Knight Rises?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villain in The Dark Knight Rises?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character fakes his own death in The Dark Knight Rises?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When was The Dark Knight Rises released?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played the role of Catwoman in The Dark Knight Rises?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played the role of Batman in The Dark Knight Rises?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helps Batman escape from the prison in The Dark Knight Rises?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device that Bane uses to destroy Gotham 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character becomes the new Batman at the end of The Dark Knight Rises?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Where does most of the action take place in The Dark Knight Rises?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