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Echinodermata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Crustacea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Mollusca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Cirripedia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 million barnacles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 million barnacles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10,000 barnacles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100,000 barnacles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Four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Three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Two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Rocks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 of the above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Ships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Other barnacles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Goose barnacle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Acorn barnacle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Rock barnacle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Stalked barnacle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 year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Goose barnacle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Acorn barnacle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Tree barnacle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Parasitic barnacle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Acrothoracica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Cirripedia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Rhizocephala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Thoracica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type of crustacean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type of mollusk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type of seaweed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type of fish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Adult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Nauplius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Cyprid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Larva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Barnacles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Barnacles are fascinating creatures that play an important role in marine ecosystems.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scientific name for barnacles?
[D] Cirripedia
2. What is the largest barnacle colony ever recorded?
[A] 1 million barnacles
3. How many larval stages do barnacles have?
[A] Four
4. What do barnacles attach themselves to?
[B] All of the above
5. What is the largest species of barnacle?
[A] Goose barnacle
6. What is the lifespan of a barnacle?
[C] 20 years
7. Which of the following is NOT a type of barnacle?
[C] Tree barnacle
8. What is the name of the specialized parasites on crustaceans?
[C] Rhizocephala
9. What is a barnacle?
[A] A type of crustacean
10. What is the name of the second stage of a barnacle's life cycle?
[C] Cyprid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scientific name for barnacles?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largest barnacle colony ever recorded?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larval stages do barnacles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do barnacles attach themselves 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largest species of barnacle?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lifespan of a barnacle?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 following is NOT a type of barnacle?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specialized parasites on crustaceans?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a barnacle?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second stage of a barnacle's life cycle?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