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Magnets generate electricty and positive and negative charges attract each other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Magnets have two poles, north and South. Like poles attract and opposite poles repel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Magnets generate electricty and positive and negative charges repel each other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Magnets have two poles, north and South. Like poles repel and opposite poles attract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compass is a electric needle that is free to rotate at its center, which points in the North-South direction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compass is a electro magnetic needle that is free to rotate at its center, which points in the North-South direction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compass is a wooden needle that is free to rotate at its center, which points in the North-South direction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compass is a magnetic needle that is free to rotate at its center, which points in the North-South direction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Attaching a airplane to a battery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Attaching a car to a battery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Attaching a speaker to a battery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Attaching a motor to a battery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electrically charged balloons would repel each other as they are both positively charged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electrically charged balloons would attract each other as they are both positively charged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electrically charged balloons would attract each other as they are both negatively charged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electrically charged balloons would repel each other as they are both negatively charged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When the doorbell is pressed, it completes the circuit and the electromagnet pulls the striker towards it striking the bell and completing the circuit. Once the circuit is broken, the striker moves to its original position completing the circuit again.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When the doorbell is pressed, it completes the circuit and the electromagnet pulls the striker towards it striking the bell and breaking the circuit. Once the circuit is broken, the striker moves to its original position breaking the circuit again.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When the doorbell is pressed, it completes the circuit and the electromagnet pulls the striker towards it striking the bell and completing the circuit. Once the circuit is broken, the striker moves to its original position breaking the circuit again.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When the doorbell is pressed, it completes the circuit and the electromagnet pulls the striker towards it striking the bell and breaking the circuit. Once the circuit is broken, the striker moves to its original position completing the circuit again.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Electric Motor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Radio Telescope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Lightbulb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Telegraph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keeping a 4 inch distance from the wire and a piece of iron. The magnetic field in the wire induces magnetism in the iron piece.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insulating the wire near a piece of iron. The magnetic field in the wire induces magnetism in the iron piece.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wrapping the wire around a piece of iron. The magnetic field in the wire induces magnetism in the iron piece.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taping the wire on a piece of iron. The magnetic field in the wire induces magnetism in the iron piece.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Electricity flows from the positive end of the battery to the filament of the lightbulb to the negative end of the battery completing the circuit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Electricity flows from the negative end of the battery to the filament of the lightbulb to the positive end of the battery completing the circuit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Electricity flows from the positive end of the battery to the filament of the lightbulb to the positive end of the battery completing the circuit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Electricity flows from the negative end of the battery to the filament of the lightbulb to the negative end of the battery completing the circuit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Radio Telescope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Lightbulb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Speaker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Telegraph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Wrapping an electric wire around a piece of iron and passing electric current through 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Wrapping an electric wire around a piece of bronze and passing electric current through 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Wrapping an electric wire around a piece of gold and passing electric current through 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Wrapping an electric wire around a piece of silver and passing electric current through 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Electricity and Magnetism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Quiz description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causes magnets to attract each other at times and repel each other at other times
[D] Magnets have two poles, north and South. Like poles repel and opposite poles attract
2. What is a compass
[D] A compass is a magnetic needle that is free to rotate at its center, which points in the North-South direction
3. How can electrical energy be converted to motion energy
[D] Attaching a motor to a battery
4. Would two electrically charged balloons attract or repel each other
[D] The electrically charged balloons would repel each other as they are both negatively charged
5. How does a doorbell make a continuous ring
[D] When the doorbell is pressed, it completes the circuit and the electromagnet pulls the striker towards it striking the bell and breaking the circuit. Once the circuit is broken, the striker moves to its original position completing the circuit again.
6. Give an example of a device that converts electrical energy into motion
[A] Electric Motor
7. How can you make the magnetic field around the electric wire stronger
[C] By wrapping the wire around a piece of iron. The magnetic field in the wire induces magnetism in the iron piece.
8. Describe the path taken by electricity through a lightbulb connected to a battery
[B] Electricity flows from the negative end of the battery to the filament of the lightbulb to the positive end of the battery completing the circuit
9. Give an example of a device that converts electrical energy into light
[B] Lightbulb
10. How do you make an electromagnet
[A] Wrapping an electric wire around a piece of iron and passing electric current through it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causes magnets to attract each other at times and repel each other at other times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a compass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can electrical energy be converted to motion energy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Would two electrically charged balloons attract or repel each 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does a doorbell make a continuous ring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Give an example of a device that converts electrical energy into motion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can you make the magnetic field around the electric wire stronger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Describe the path taken by electricity through a lightbulb connected to a battery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Give an example of a device that converts electrical energy into light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do you make an electromagnet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