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s/slide14.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Override PartName="/ppt/diagrams/data11.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69" r:id="rId19"/>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 Id="rId19" Type="http://schemas.openxmlformats.org/officeDocument/2006/relationships/slide" Target="slides/slide14.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Mount Elbert</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Pikes Peak</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Mount Rushmore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Panorama Point</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Buckeyes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Cornhuskers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Huskers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Wildcats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Platte River</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Missouri River</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Niobrara River</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Republican River</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The Drover</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LongHorn Steakhouse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Texas Roadhouse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Outback Steakhouse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Omaha</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Kearney</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Lincoln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Grand Island</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Lincoln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Omaha</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Kearney</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Grand Island</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The Sooner State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The Cornhusker State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The Hawkeye State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The Sunflower State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Omaha Summer Arts Festival</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Nebraska State Fair</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Lincoln Balloon Festival</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Kearney Renaissance Festival</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Crazy Horse Memorial</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Scotts Bluff National Monument</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Mount Rushmore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Devils Tower</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J. Robert Oppenheimer</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Nikola Tesla</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Thomas Edison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Alexander Graham Bell</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_rels/slide14.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Nebraska: The Cornhusker State</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Nebraska is a state located in the Midwestern region of the United States. It is bordered by South Dakota to the north, Iowa to the east, Missouri to the southeast, Kansas to the south, Colorado to the southwest, and Wyoming to the west. The state's capital is Lincoln, and its largest city is Omaha. Nebraska is known for its vast prairies, which cover most of the state, and its agricultural industry, particularly in the production of corn and beef. The state is also home to several notable landmarks, including Chimney Rock, Scotts Bluff National Monument, and the Strategic Air Command Museum.</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What is the highest point in Nebraska?
[D] Panorama Point
2. What is the famous college football team in Nebraska?
[B] Cornhuskers
3. Which river that forms the border between Nebraska and Iowa?
[B] Missouri River
4. What is the name of the famous steakhouse in Omaha?
[A] The Drover
5. What is the largest city in Nebraska?
[A] Omaha
6. Which city is the capital city of Nebraska?
[A] Lincoln
7. What is the nickname of Nebraska?
[B] The Cornhusker State
8. What famous festival is held in Nebraska every August?
[B] Nebraska State Fair
9. What is the name of the famous national monument in Nebraska?
[B] Scotts Bluff National Monument
10. Which famous inventor was born in Nebraska?
[A] J. Robert Oppenheimer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What is the highest point in Nebraska?</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What is the famous college football team in Nebraska?</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Which river that forms the border between Nebraska and Iowa?</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What is the name of the famous steakhouse in Omaha?</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What is the largest city in Nebraska?</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Which city is the capital city of Nebraska?</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What is the nickname of Nebraska?</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What famous festival is held in Nebraska every August?</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What is the name of the famous national monument in Nebraska?</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10. Which famous inventor was born in Nebraska?</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