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Dr. Wilfred Nagel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Dr. William Nigel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Dr. Daniel Whitehall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Dr. Arnim Zola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Sokovia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Germany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Wakanda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Raft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MCU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Flag Smashers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Flag Catchers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Peggy Carter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Sharon Carter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Walker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Zemo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Tony Stark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Sam Wilson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Steve Wilson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Walker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Bluewing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Redwing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Greenwing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Falconwing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Madrid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Wakanda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Sokovia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Madripoor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James Walker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Williams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Walker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Wilson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One world, one people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One world, One nation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One country, One people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One pople, One Community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Global Repatriation Council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Global Research Committee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Global Retribution Council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Global Reparation Council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Falcon and the Winter Soldier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on the Falcon and the Winter Soldier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scientist hired to recreate the Super Soldier Serum
[A] Dr. Wilfred Nagel
2. Where do the Dora Milaje transfer Zemo to
[D] The Raft
3. Karli Morgenthau is the leader of which group
[C] Flag Smashers
4. Who released Batroc from prison
[B] Sharon Carter
5. What is Falcon's real name
[B] Sam Wilson
6. What is the name of Falcon's drone
[B] Redwing
7. Where does Zemo take the Falcon and the Winter Soldier to work with the Power Broker
[D] Madripoor
8. What is the name of the new Captain America
[C] John Walker
9. What is the Flag Smashers slogan
[A] One world, one people
10. What does GRC stand for
[A] Global Repatriation Council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scientist hired to recreate the Super Soldier Serum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do the Dora Milaje transfer Zemo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Karli Morgenthau is the leader of which group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released Batroc from prison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Falcon's real 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Falcon's drone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Where does Zemo take the Falcon and the Winter Soldier to work with the Power Broker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new Captain America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Flag Smashers slogan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does GRC stand for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