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Aymara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Quechua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 Morales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Carlos Mesa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Jaime Paz Zamora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Gonzalo Sánchez de Lozada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Salar de Atacama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Salar de Arizaro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Salar de Uyuni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Salar de Coipasa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Aztec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Tiwanaku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Fidel Castro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 Guevara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Augusto Sandino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Hugo Chávez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Sucre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Paz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Cochabamba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Santa Cruz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Sajama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Ancohuma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Huayna Potosi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Illimani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Diablada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Caporales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Tinku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Morenada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Mamoré</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Amazon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Paraguay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Llajua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Salteñas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Pique Macho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Silpancho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Bolivia: Landlocked Gem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Bolivia is a landlocked country located in South America, bordered by Brazil, Peru, Chile, Argentina, and Paraguay. It is known for its diverse geography, including the Andes Mountains, the Amazon Basin, and the high-altitude plateau of the Altiplano. Bolivia is home to a rich cultural heritage, with a mix of indigenous and Spanish influences. The country's economy is largely based on natural resources, including minerals, oil, and gas. Bolivia is also known for its vibrant music and dance traditions, including the famous La Paz Carnival. The official languages of Bolivia are Spanish, Quechua, and Aymara.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official language of Bolivia?
[C] All of the above
2. Who was the first indigenous president of Bolivia?
[A] Evo Morales
3. What is the name of the largest salt flat in Bolivia?
[C] Salar de Uyuni
4. What is the name of the ancient civilization that built Tiwanaku, a UNESCO World Heritage Site in Bolivia?
[C] Tiwanaku
5. What is the name of the famous Bolivian revolutionary who was executed in 1967?
[B] Che Guevara
6. What is the capital city of Bolivia?
[B] La Paz
7. What is the highest mountain in Bolivia?
[A] Sajama
8. What is the name of the traditional Bolivian dance that involves colorful costumes and masks?
[A] Diablada
9. What is the name of the largest river in Bolivia?
[D] Beni
10. What is the name of the traditional Bolivian dish made with potatoes, meat, and vegetables?
[C] Pique Macho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official language of Bolivia?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first indigenous president of Bolivia?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largest salt flat in Bolivia?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ancient civilization that built Tiwanaku, a UNESCO World Heritage Site in Bolivia?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Bolivian revolutionary who was executed in 1967?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Bolivia?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mountain in Bolivia?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traditional Bolivian dance that involves colorful costumes and masks?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largest river in Bolivia?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traditional Bolivian dish made with potatoes, meat, and vegetables?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