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Threatened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give birth to live young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have asexual reproduction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reproduce through cloning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lay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breathe while stationary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see in the dark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communicate with other sharks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detect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all oceans of the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the Indian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in the Pacific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in the Atlantic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Climate 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Habitat loss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Overfishing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Aggressive and territorial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Solitary and shy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Passive and friendly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Social and playful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 and squid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Sphyrna lewini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Carcharhinus obscurus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Galeocerdo cuvier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Carcharodon carcharias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Mighty Requiem Shark of the Ocean Depths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Requiem Shark is a large, predatory shark found in oceans around the world. It is a member of the Carcharhinidae family, which includes many other species of sharks. Requiem Sharks are known for their streamlined bodies, powerful jaws, and sharp teeth, which they use to hunt a variety of prey, including fish, squid, and crustaceans. They are also known for their ability to migrate long distances, and can be found in both shallow and deep waters. Despite their fearsome reputation, Requiem Sharks are not considered a significant threat to humans, and are often hunted for their meat and fins.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conservation status of Requiem Sharks?
[B] Vulnerable
2. What is the Requiem Shark's reproductive behavior?
[A] They give birth to live young
3. What is the purpose of the Requiem Shark's spiracles?
[A] To breathe while stationary
4. Where can Requiem Sharks be found?
[A] In all oceans of the world
5. What is the lifespan of a Requiem Shark?
[B] 20-25 years
6. What is the biggest threat to Requiem Sharks?
[D] Overfishing
7. What is the average size of a Requiem Shark?
[B] 6-7 feet
8. What is the behavior of a Requiem Shark?
[A] Aggressive and territorial
9. What is the diet of a Requiem Shark?
[B] Fish and squid
10. What is the scientific name for the Requiem Shark?
[B] Carcharhinus obscurus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conservation status of Requiem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Requiem Shark's reproductive behavior?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purpose of the Requiem Shark's spiracles?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can Requiem Sharks be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lifespan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biggest threat to Requiem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size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behavior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diet of a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the Requiem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