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2.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Layouts/slideLayout1.xml" ContentType="application/vnd.openxmlformats-officedocument.presentationml.slideLayout+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1948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1949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1950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1947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Van Daans family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Van Dijk family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Van Gogh family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Van Pels family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1942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1941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1940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1939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a cave in France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an attic in Amsterdam, Netherlands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a cabin in the woods of Switzerland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a bunker in Berlin, Germany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Hidden Diary of Anne Frank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Diary of Anne Frank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Secret Diary of Anne Frank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Diary of a Young Girl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1929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1930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1932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1931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Auschwitz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Dachau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Sobibor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Bergen-Belsen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Anne Frank's Life and Legacy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Anne Frank Quiz is a great way to learn more about the life and legacy of Anne Frank. The quiz covers a variety of topics related to Anne Frank, including her family, her diary, and her time in hiding. By taking the quiz, you can gain a better understanding of the events that shaped Anne Frank's life and the impact she had on the world. Additionally, the quiz can help you to gain a greater appreciation for the courage and resilience of Anne Frank and her family during their time in hiding. Taking the quiz can also help to increase your knowledge of the Holocaust and its effects on the Jewish people. Finally, the quiz can help to remind us of the importance of standing up for what is right and fighting against injustice.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year was Anne Frank's diary published?
[D] 1947
2. What was the name of the family that helped Anne Frank and her family hide?
[D] The Van Pels family
3. What year did Anne Frank and her family go into hiding?
[A] 1942
4. Where did Anne Frank and her family hide during the Holocaust?
[B] In an attic in Amsterdam, Netherlands
5. What was the name of Anne Frank's diary?
[D] The Diary of a Young Girl
6. What year was Anne Frank born?
[A] 1929
7. What was the name of the concentration camp where Anne Frank died?
[D] Bergen-Belsen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year was Anne Frank's diary published?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the name of the family that helped Anne Frank and her family hide?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year did Anne Frank and her family go into hiding?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Where did Anne Frank and her family hide during the Holocaust?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the name of Anne Frank's diary?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year was Anne Frank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was the name of the concentration camp where Anne Frank died?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