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321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366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292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Royal Challengers Bangalore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Kolkata Knight Riders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Chennai Super Kings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Mumbai Indians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Jacques Michael Kallis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Jacques Henry Kallis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Jacques William Kallis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Jacques Peter Kallis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139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224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277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Jacques Kallis: Legendary Cricketer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Jacques Kallis Quiz can be a great way to test your knowledge about one of the greatest cricketers of all time. Jacques Kallis is a South African cricketer who is widely regarded as one of the best all-rounders in the history of the game. He has achieved numerous records and accolades throughout his career, including being the only player to score more than 10,000 runs and take over 250 wickets in both Test and ODI cricket.By taking this quiz, you can learn more about Kallis's career, his achievements, and his impact on the game of cricket. You can also test your knowledge about his personal life, his playing style, and his contributions to the South African cricket team.Overall, taking the Jacques Kallis Quiz can be a fun and informative way to learn more about one of the greatest cricketers of all time and to test your knowledge about the game of cricket.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Test wickets did Jacques Kallis take in his test match career?
[C] 292
2. In which year did Jacques Kallis retire from international cricket?
[D] 2013
3. Which IPL team did Jacques Kallis play for?
[B] Kolkata Knight Riders
4. What is Jacques Kallis' full name?
[B] Jacques Henry Kallis
5. How many times was Jacques Kallis named ICC Player of the Year?
[C] 2
6. What is Jacques Kallis' highest T20 score?
[C] 89
7. In which year was Jacques Kallis inducted into the ICC Hall of Fame?
[D] 2015
8. What is Jacques Kallis' highest ODI score?
[C] 139
9. What is Jacques Kallis' highest Test score?
[A] 224
10. In which year did Jacques Kallis make his international debut?
[D] 1995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Test wickets did Jacques Kallis take in his test match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year did Jacques Kallis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IPL team did Jacques Kallis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Jacques Kallis'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times was Jacques Kallis named ICC Player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Jacques Kallis' highest T20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year was Jacques Kallis inducted into the ICC Hall of Fame?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Jacques Kallis' highest ODI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Jacques Kallis'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year did Jacques Kallis make his international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