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Stranger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Friend and ally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Family member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Enemy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toxic wasteland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large kingdom with a powerful army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tribe living in the jungle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small nation with fewer than 500 inhabitants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Toxic Forest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Toxic Jungle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 of Decay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Forest of the Dead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scientist from Pejite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creature from the Toxic Forest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warrior from Torumekia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Princess of the Valley of the Wind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Environmentalism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Materialism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Individualism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Consumerism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Respectful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Hostile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Friendly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Indifferent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Airship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Mehve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Glider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Pacifist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Aggressive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Supportive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Indifferent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toxic wasteland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peaceful tribe living in harmony with nature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small nation with fewer than 500 inhabitants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kingdom that tries to use an ancient weapon to eradicate a jungle full of giant mutant insects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Traditionalist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Conservative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Feminist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Patriarchal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Nausicaä of the Valley of the Wind By Hayao Miyazaki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Nausicaä of the Valley of the Wind is a 1984 Japanese post-apocalyptic anime fantasy film written and directed by Hayao Miyazaki. The film takes place in a post-nuclear futuristic world and tells the story of Nausicaä, the young princess of the Valley of the Wind. She becomes involved in a struggle with Tolmekia, a kingdom that tries to use an ancient weapon to eradicate a jungle full of giant mutant insects.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Asbel's relationship with Nausicaä?
[B] Friend and ally
2. What is the Valley of the Wind?
[D] A small nation with fewer than 500 inhabitants
3. What is the name of the toxic jungle in Nausicaä of the Valley of the Wind?
[C] Sea of Decay
4. Who is Nausicaä?
[D] The Princess of the Valley of the Wind
5. What is one of the main themes of Nausicaä of the Valley of the Wind?
[A] Environmentalism
6. What is Kushana's relationship with Nausicaä?
[A] Respectful
7. What is the name of the flying vehicle that Nausicaä uses?
[C] Mehve
8. What is Nausicaä's attitude towards war?
[A] Pacifist
9. What is Torumekia?
[D] A kingdom that tries to use an ancient weapon to eradicate a jungle full of giant mutant insects
10. What is one way Nausicaä's character can be described?
[C] Feminist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Asbel's relationship with Nausicaä?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Valley of the Wind?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toxic jungle in Nausicaä of the Valley of the Wind?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Nausicaä?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one of the main themes of Nausicaä of the Valley of the Wind?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Kushana's relationship with Nausicaä?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flying vehicle that Nausicaä uses?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Nausicaä's attitude towards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Torumekia?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one way Nausicaä's character can be described?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