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 Country, 'Tis of Thee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God Bless America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Star-Spangled Banner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 the Beautiful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Attending parades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Eating hot dogs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Watching fireworks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Bonhomme Richard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Mayflower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Intrepid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Constitution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August 2, 1776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August 4, 1776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July 4, 1776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July 2, 1776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God Bless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 the Beautiful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 Country, 'Tis of Thee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Star-Spangled Banner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Statue of Liberty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Fireworks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Liberty Bell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Hamburgers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Hot dogs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Declaration of Independence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Grand Illumination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Liberty 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 Country, 'Tis of Thee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 the Beautiful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Star-Spangled Banner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God Bless America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Independence Day IQ</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Commemorated on July 4th, US Independence Day marks the anniversary of the signing of the Declaration of Independence in 1776, declaring the thirteen American colonies' independence from British rule. It is a federal holiday celebrated with parades, fireworks, barbecues, and patriotic displays.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national anthem of the United States?
[C] The Star-Spangled Banner
2. Which of the following is a common tradition associated with the 4th of July?
[A] All of the above
3. What color is the background of the American flag?
[D] Blue
4. What was the name of the ship that carried the Declaration of Independence to France?
[A] The Bonhomme Richard
5. On what date was the Declaration of Independence adopted?
[C] July 4, 1776
6. What is the name of the song that is traditionally sung on Independence Day?
[D] The Star-Spangled Banner
7. Which of the following is a symbol of Independence Day?
[B] Fireworks
8. What is a common food item that is eaten at 4th of July celebrations?
[A] All of the above
9. What is the name of the first official Fourth of July celebration?
[C] The Grand Illumination
10. What is the name of the song that is traditionally sung on the Fourth of July?
[C] The Star-Spangled Banner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national anthem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 following is a common tradition associated with the 4th of July?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 is the background of the American flag?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ship that carried the Declaration of Independence to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On what date was the Declaration of Independence adopted?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song that is traditionally sung on Independence 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is a symbol of Independence 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common food item that is eaten at 4th of July celebrations?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first official Fourth of July celebration?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song that is traditionally sung on the Fourth of July?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