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Octopod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Seapod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Fishpod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Sharkpod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Inkling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Tweak Bunny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Dashie Dog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Barnacles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jungle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Tweak Bunny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 Inkling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Barnacles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Kwazii Cat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dance competition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parade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talent show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morning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Whenever there is an emergency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afternoon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Rabbit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Through radios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Through telepathy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Through sign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Through smoke signals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Sharkpod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Seapod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Octopod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Fishpod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Octonauts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Octonauts is a British children's television series that follows a team of underwater adventurers who explore the ocean and help sea creatures in need. The team consists of a diverse group of animals, including a polar bear, a cat, a penguin, and a rabbit. Each episode features a new mission and introduces viewers to different marine animals and their habitats. The show is educational and teaches children about marine biology and ocean conservation. It has been praised for its positive messages and diverse representation. Octonauts has been broadcast in over 100 countries and has won several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Octonauts' underwater base?
[A] Octopod
2. What is the name of the Octonauts' leader?
[D] Captain Barnacles
3. Where do the Octonauts explore?
[C] The ocean
4. Which character is an engineer and inventor?
[A] Tweak Bunny
5. Which event do the Octonauts participate in every year?
[C] A parade
6. When do the Octonauts go on missions?
[C] Whenever there is an emergency
7. What type of animal is Kwazii?
[A] Cat
8. How do the Octonauts communicate with each other?
[A] Through radios
9. Where do the Octonauts live?
[C] Octopod
10. How many tentacles does an octopus have?
[D] 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Octonauts' underwater 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Octonauts' leader?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 the Octonauts explore?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an engineer and inventor?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event do the Octonauts participate in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 the Octonauts go on missions?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animal is Kwazii?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the Octonauts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 the Octonauts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tentacles does an octopus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