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Roberto Huezo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Fernando Llort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Salvador Salazar Arrué</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Carlos Cañas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Euro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Dollar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Yen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Peso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Izalco Volcano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Santa Ana Volcano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San Salvador Volcano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Cerro El Pital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San Miguel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Santa Ana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San Salvador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 Libertad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Pupusas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Arepas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Empanadas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Tamales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Lily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Orchid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Izote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Manlio Argueta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Claribel Alegría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Horacio Castellanos Moya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Roque Dalton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Portuguese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Spanish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English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French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Joya de Cerén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Tazumal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San Andrés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Cihuatan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El Salvador</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El Salvador is a small Central American country bordered by Guatemala, Honduras, and the Pacific Ocean. It has a population of approximately 6.5 million people and its official language is Spanish. The country's economy is largely based on agriculture, with coffee being its main export. El Salvador has a rich cultural heritage, with a mix of indigenous, Spanish, and African influences. It has a diverse landscape, including volcanoes, beaches, and forests. The country has a turbulent history, including a civil war that lasted from 1980 to 1992. Today, El Salvador faces challenges such as high levels of crime and poverty, but it is also making progress in areas such as education and healthcare.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famous Salvadoran painter?
[C] Salvador Salazar Arrué
2. What is the currency of El Salvador?
[B] Dollar
3. What is the highest point in El Salvador?
[B] Santa Ana Volcano
4. What is the capital city of El Salvador?
[C] San Salvador
5. What is the name of the national dish of El Salvador?
[A] Pupusas
6. What is the name of the national flower of El Salvador?
[D] Izote
7. What is the name of the famous Salvadoran poet and journalist?
[D] Roque Dalton
8. What is the official language of El Salvador?
[B] Spanish
9. What is the name of the famous Mayan archaeological site in El Salvador?
[B] Tazumal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famous Salvadoran painter?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currency of El Salvador?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highest point in El Salvador?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capital city of El Salvador?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national dish of El Salvador?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national flower of El Salvador?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famous Salvadoran poet and journalist?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official language of El Salvador?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famous Mayan archaeological site in El Salvador?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