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Teacher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Therapist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Nurse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Rocinante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Exodus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Canterbury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Constellation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committed suicide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died during a rapid speed decrease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was killed by a protomolecule hybrid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was shot on the Behemoth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Canterbury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Ganymede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Head of Star Helix on Ceres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Influential Passenger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 ambassador to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Martian ambassador to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Prince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Agatha 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Nathan Hale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Guanshiyin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Took it as a bribe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bought 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From Sematimba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From a crime scene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research station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luxury cruiser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racing pinnace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ice hauler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Alex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Einstein Drive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Epstein Drive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Tesla Drive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Mao Drive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Expanse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Are you rooting for Holden and his crew aboard the Rocinante as they find themselves time and time again at the center of all the action in a race against time and struggle to keep the Earthers, Martians and Belters from blowing each other up and working to protect the human race from the alien protomolecule.
Then this game show is calling out to you.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Anna Volovodov profession before she became a religious leader?
[D] Nurse
2. What was the name of the ship Holden was serving on at the start of the show?
[C] The Canterbury
3. How did Jordaan Nemeroff die?
[A] He committed suicide
4. Where did Miller find Julie Mao's body?
[C] Eros
5. Who was Franklin DeGraaf?
[C] Earth ambassador to Mars
6. which ship did Admiral Souther command?
[B] Agatha King
7. Where did Miller get his hat from?
[C] From Sematimba
8. James Holden started the novel working on a spaceship called the Canterbury. What kind of ship was the Canterbury?
[D] An ice hauler
9. What is the name of Naomi's son?
[D] Filip
10. What is name of the invention of a new type of propulsion?
[B] Epstein Drive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Anna Volovodov profession before she became a religious leader?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ship Holden was serving on at the start of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did Jordaan Nemeroff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did Miller find Julie Mao's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was Franklin DeGraaf?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ship did Admiral Souther command?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did Miller get his hat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James Holden started the novel working on a spaceship called the Canterbury. What kind of ship was the Canterbury?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Naomi's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name of the invention of a new type of propulsion?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