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Forbidden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Wall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Training Camp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Imperial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Reflection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Girl Worth Fighting For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Honor to Us 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I'll Make a Man Out of 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Persians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Mongols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Romans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escape an arranged marriage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find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prove herself as a warrior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save her father from serving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leading the army to victory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winning a sword fight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completing a difficult obstacle course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defeating Shan Yu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Village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her wit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defeating Shan Yu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sacrificing herself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using fireworks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Japan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Korea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Vietnam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 Zhou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Emperor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Matchmaker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Shan Yu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 Dynasty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Ming Dynasty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Song Dynasty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Tang Dynasty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Mulan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Mulan is a 1998 Disney animated musical film based on the Chinese legend of Hua Mulan. The film follows Mulan, a young woman who disguises herself as a man to take her father's place in the army and fight against the invading Huns. Along the way, she learns important lessons about courage, honor, and the importance of being true to oneself. The film features memorable songs such as "Reflection" and "I'll Make a Man Out of You" and has been praised for its strong female protagonist and cultural representation. Mulan has since been adapted into a live-action film and a stage musical.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Mulan go to train for the army?
[C] The Training Camp
2. What is the name of the song that Mulan sings to express her inner turmoil?
[A] Reflection
3. Which army is Mulan fighting against?
[A] Huns
4. Why does Mulan join the army?
[D] To save her father from serving
5. How does Mulan ultimately prove herself as a warrior?
[D] By defeating Shan Yu
6. Where does Mulan's family live?
[D] Village
7. How does Mulan save the Emperor?
[D] By using fireworks
8. Where is Mulan set?
[A] China
9. Who is Mulan's father?
[A] Fa Zhou
10. When does Mulan take place?
[A] Han Dynasty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Mulan go to train for the army?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song that Mulan sings to express her inner turmoil?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army is Mulan fighting against?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does Mulan join the army?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does Mulan ultimately prove herself as a warrior?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Mulan's family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Mulan save the Emperor?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is Mulan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Mulan's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does Mulan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