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Tatooine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Stewjon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Coruscant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Kamino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 hours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 hours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28 hours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Yoda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Qui-Gon Jinn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Luke Skywalker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Obi-Wan Kenobi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Killmonger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Drakes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Panther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Anakin Skywalker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Jyn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Luke Skywalker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Princess Leila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Emperor Palpatine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Captain Rex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Kylo Ren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Obi-Wan Kenobi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Alderi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Alderaani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Aldera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George Lucas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James S.A. Corey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Eugene Wesley Roddenberry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Glen A. Larson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Shooting Star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Death Star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Raging Fire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 Earthquake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Ninja War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Konagakure war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Galatic Civil War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Shinobi war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Star Wars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 long time ago in a galaxy far, far away, Jedi use the Force to battle the Sith in an attempt to save the galaxy.
Do not ignore the wise Jedi's words "Play this game show, you must!"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planet was Anakin Skywalker's homeworld
[A] Tatooine
2. How long is a day on Coruscant
[C] 24 hours
3. Who said these lines Try not. Do or do not. There is no try.
[A] Yoda
4. The Hutt Clan maintained a presence on Tatooine with Jabba the
[C] Hutt
5. Who said these iconic lines Rebellions are built on hope.
[B] Jyn
6. Who said these lines In my experience, there's no such thing as luck.
[D] Obi-Wan Kenobi
7. The capital of Alderaan is
[D] Aldera
8. Who created Star Wars
[A] George Lucas
9. What destroyed Alderaan
[B] A Death Star
10. Largely ignored by the galaxy at large, Tatooine gained the notice of the Empire during the
[C] Galatic Civil War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planet was Anakin Skywalker's homeworld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long is a day on Coruscant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said these lines Try not. Do or do not. There is no try.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The Hutt Clan maintained a presence on Tatooine with Jabba the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said these iconic lines Rebellions are built on hope.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said these lines In my experience, there's no such thing as luck.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The capital of Alderaan 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created Star Wars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destroyed Alderaan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Largely ignored by the galaxy at large, Tatooine gained the notice of the Empire during the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