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Hartford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State Farm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Nutmeg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Constitution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Steady Habits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Bridgeport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Hartford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Stamford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Haven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Greylock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Tom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Frissell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Bear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Compounce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Cedar Point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Flags Great Adventure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Kings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Brooklyn Nets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Boston Celtics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Connecticut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Knicks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Pepe Pizzeria Napoletana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 Hut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Papa John's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J.K. Rowling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Stephen 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Ernest Hemingway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Seuss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Naval Submarine Base New London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Naval Station Norfolk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Naval Air Station Pensacola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Naval Station Pearl Harbor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Connecticut: The Constitution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Connecticut is a state located in the northeastern region of the United States. It is the third smallest state in terms of area but has a population of over 3.5 million people. The state is known for its rich history, including being one of the original 13 colonies and playing a significant role in the American Revolution. Connecticut is also home to several prestigious universities, including Yale University and the University of Connecticut. The state's economy is diverse, with industries such as finance, insurance, and healthcare playing a significant role. Connecticut is also known for its beautiful coastline and picturesque towns, making it a popular tourist destination.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famous insurance company is headquartered in Connecticut?
[B] The Hartford
2. What is the nickname of Connecticut?
[C] All of the above
3. Which famous Ivy League university is located in Connecticut?
[A] Yale University
4. Which city is the capital city of Connecticut?
[B] Hartford
5. What is the highest peak in Connecticut?
[D] Bear Mountain
6. What is the name of the famous amusement park located in Connecticut?
[A] Lake Compounce
7. What is the name of the famous basketball team located in Connecticut?
[C] Connecticut Sun
8. Which of these is a famous pizza restaurant located in New Haven, Connecticut?
[A] Frank Pepe Pizzeria Napoletana
9. Who is a famous author who lived in Connecticut and wrote 'The Cat in the Hat'?
[D] Dr. Seuss
10. Can you name the famous submarine base located in Connecticut?
[A] Naval Submarine Base New London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famous insurance company is headquartered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famous Ivy League university is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is the capital city of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peak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amusement park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basketball team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is a famous pizza restaurant located in New Haven,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a famous author who lived in Connecticut and wrote 'The Cat in the Hat'?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Can you name the famous submarine base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