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21-23 days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25-27 days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27-29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23-25 days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Freshwater and saltwater wetlands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Grasslands and wetlands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Freshwater wetlands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Saltwater wetlands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30-35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15-20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25-30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20-25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8-9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20-25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30-35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35-40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25-30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Seeds, aquatic plants, and grasses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Seeds, insects, and grasses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Insects, aquatic plants, and grasses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Seeds, insects, and aquatic plants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Anas platyrhynchos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Anas platyrhynchos domesticus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Anas platyrhynchos platyrhynchos domesticus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Anas platyrhynchos platyrhynchos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9-11 eggs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11-13 eggs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5-7 eggs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7-9 eggs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25-30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30-35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20-25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35-40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Mallard Duck Knowledge: 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Mallard Duck Quiz is a great way to learn more about this species of duck. It can help you understand the behavior, habitat, and diet of the mallard duck. The quiz can also help you identify the different types of mallards and their characteristics. Additionally, the quiz can help you understand the importance of conservation and how to protect this species. Taking the quiz can also help you appreciate the beauty of the mallard duck and its place in the natural world. It can also help you understand the importance of protecting their habitats and the need for conservation efforts. Taking the Mallard Duck Quiz can help you gain a better understanding of this species and its importance in the environment.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incubation period for a Mallard Duck egg?
[B] 25-27 days
2. What is the average habitat of a Mallard Duck?
[A] Freshwater and saltwater wetlands
3. What is the average size of a Mallard Duck?
[D] 20-25 inches
4. What is the average lifespan of a Mallard Duck?
[D] 2-3 years
5. What is the average weight of a Mallard Duck?
[D] 2-3 lbs
6. What is the average speed of a Mallard Duck in flight?
[D] 25-30 mph
7. What is the average diet of a Mallard Duck?
[D] Seeds, insects, and aquatic plants
8. What is the scientific name for a Mallard Duck?
[A] Anas platyrhynchos
9. What is the average number of eggs laid by a Mallard Duck?
[A] 9-11 eggs
10. What is the average wingspan of a Mallard Duck?
[A] 25-30 inches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incubation period for a Mallard Duck egg?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habitat of a Mallard Duck?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size of a Mallard Duck?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lifespan of a Mallard Duck?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weight of a Mallard Duck?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speed of a Mallard Duck in flight?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diet of a Mallard Duck?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scientific name for a Mallard Duck?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number of eggs laid by a Mallard Duck?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wingspan of a Mallard Duck?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