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Bailey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Miranda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Ellis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Zola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bomb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mass shooting in the hospital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plane crash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Season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Season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Season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Season 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Izzie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Christina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Meredith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George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from alzheimer's disease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from serving as a trauma surgeon in the military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from a car accident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from a shooting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Orthopedic Surgery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Trauma Surgery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Pediatric Surgery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Plastic Surgery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Grey's Anatomy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that tests your knowledge on the drama television series, Grey's Anatomy.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Meredith Grey and Derek Shepherd's eldest child?
[D] Zola
2. Which event led to Arizona's leg amputation?
[C] the plane crash
3. In what season does George O'Malley die?
[B] Season 5
4. Who cut Denny Duquette's LVAD wire?
[A] Izzie
5. How does Derek Shepherd die?
[C] from a car accident
6. What speciality does Alex Karev choose?
[C] Pediatric Surgery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Meredith Grey and Derek Shepherd's eldest 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event led to Arizona's leg amputation?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what season does George O'Malley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cut Denny Duquette's LVAD wire?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does Derek Shepherd die?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speciality does Alex Karev choose?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