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render 3D models in the scene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control the position and rotation of a game object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enable physics simulation on a game object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detect collisions between game objects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Animation Clip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Animator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Animation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Animation Controller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Inspector View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Game View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Scene View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Hierarchy View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Using FindComponent&lt;T&gt;()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Using GetComponentByName()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Using GetObject&lt;T&gt;()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Using GetComponent&lt;T&gt;()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create animations for UI elements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manage user input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control the appearance of text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define the position, size, and pivot of a UI element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render 3D models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act as a container for Components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handle user input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store game data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Hierarchy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Inspector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Project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Scene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Rigidbody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MeshRenderer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WeatherSystem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BoxCollider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control animations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display 3D models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render and organize UI elements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manage game physics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FixedUpdate()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Awake()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Update()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Unity Game Development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Unity Game Development is a powerful, versatile platform for creating 2D and 3D games, as well as interactive experiences across various devices. Utilizing Unity's robust engine, developers can efficiently build and deploy games on platforms like PC, consoles, mobile, and VR/AR. The platform offers a user-friendly interface, extensive asset library, and strong community support, making it accessible for both beginners and experienced developers. Unity's scripting languages, C# and JavaScript, enable seamless integration of game mechanics, physics, and animations. With its real-time rendering capabilities, Unity ensures high-quality visuals and performance, making it a popular choice for game development.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primary purpose of a Rigidbody component in Unity?
[C] To enable physics simulation on a game object
2. What is the primary component for controlling animations in Unity?
[B] Animator
3. What is the primary window for editing scenes in Unity?
[C] Scene View
4. How do you access a Component attached to a GameObject in a script?
[D] Using GetComponent&lt;T&gt;()
5. What is the function of the RectTransform component in Unity UI?
[D] To define the position, size, and pivot of a UI element
6. What is the primary function of a GameObject in Unity?
[B] To act as a container for Components
7. Where can you modify the properties of a selected game object in Unity?
[B] Inspector
8. Which of these is NOT a built-in Component in Unity?
[C] WeatherSystem
9. What is the primary purpose of a Canvas in Unity?
[C] To render and organize UI elements
10. Which method is called once per frame in Unity C# scripting?
[D] Update()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primary purpose of a Rigidbody component in Unity?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primary component for controlling animations in Unity?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primary window for editing scenes in Unity?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do you access a Component attached to a GameObject in a script?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function of the RectTransform component in Unity UI?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primary function of a GameObject in Unity?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Where can you modify the properties of a selected game object in Unity?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of these is NOT a built-in Component in Unity?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primary purpose of a Canvas in Unity?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method is called once per frame in Unity C# scripting?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