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Tim Taylor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Tim Allen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Tim Smith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Tim Borland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Grand Rapids city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Detroit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Warren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Lansing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Pamela Anderson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Debbe Dunning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Michelle Williams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Patricia Richardson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Holding the ball with a power grip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Use sticky gloves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Super glue on his hands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Keep practicing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Stump the Toolman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Power Tool Pursuit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Toolman Talk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Hilarious Handyman Game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Lions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Spiders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Snakes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Flying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start her own show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go to college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get married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go to Costa Rica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Home Improvement Time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Tool Time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Tim Time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Hammer Time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Home Improvement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based on Tim the Toolman Taylor's misadventures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role did Tim Allen play on Home Improvement
[A] Tim Taylor
2. Where do Tim and Jill live
[B] Detroit
3. Who played the role of Tool Time girl Lisa
[A] Pamela Anderson
4. What idea does Tim come up with to help Randy to stop him from fumbling at football
[C] Super glue on his hands
5. What game did Tim and Bob Vila participate in on Tool Time
[A] Stump the Toolman
6. Tim is afraid of
[C] Snakes
7. Why does Lisa leave Tool Time
[B] To go to college
8. Does everybody know what time it is?
[B] Tool Time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role did Tim Allen play on Home Improvement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do Tim and Jill live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played the role of Tool Time girl Lisa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idea does Tim come up with to help Randy to stop him from fumbling at football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game did Tim and Bob Vila participate in on Tool Time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Tim is afraid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Why does Lisa leave Tool Time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Does everybody know what time it 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