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Ellen Show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 Live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Ellen DeGeneres Show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Eleveneleven Records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Eleveneleven Music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Eleveneleven Entertainment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Eleveneleven Productions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Ellen's Game of Games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Ellen's Challenge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Ellen's Gameshow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Ellen's Game Night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Portia de Rossi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Jennifer Aniston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Sofia Vergara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Reese Witherspoon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 by Ellen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Ellen's Collection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Ellen's Closet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Ellen's Wear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Very Good Production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Very Good Production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 Digital Ventures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EllenTube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Ellen's World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ED Ellen DeGeneres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Ellen's Lifestyle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Ellen's Brand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Ellen Network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Ellen Digital Ventures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Ellen Digital Network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EllenTube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Seriously...I'm Kidding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Funny Thing Is...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 Point...And I Do Have 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Ellen DeGeneres?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Ellen DeGeneres Quiz is a great way to test your knowledge of the beloved talk show host and comedian. The quiz covers a wide range of topics, from her career to her personal life. It is a great way to learn more about Ellen and her accomplishments. Additionally, the quiz is a fun way to challenge yourself and see how much you know about Ellen. It is also a great way to stay up to date on the latest news and events related to Ellen. Taking the quiz is a great way to show your appreciation for Ellen and her work. It is also a great way to show your support for her and her causes. Taking the quiz is a great way to show your admiration for Ellen and her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Ellen DeGeneres' talk show?
[D] The Ellen DeGeneres Show
2. What year did Ellen DeGeneres start her talk show?
[B] 2003
3. What is the name of Ellen DeGeneres' record label?
[A] Eleveneleven Records
4. What is the name of Ellen DeGeneres' game show?
[A] Ellen's Game of Games
5. What is the name of Ellen DeGeneres' wife?
[A] Portia de Rossi
6. What is the name of Ellen DeGeneres' clothing line?
[A] ED by Ellen
7. What is the name of Ellen DeGeneres' production company?
[B] A Very Good Production
8. What is the name of Ellen DeGeneres' lifestyle brand?
[B] ED Ellen DeGeneres
9. What is the name of Ellen DeGeneres' digital network?
[B] Ellen Digital Ventures
10. What is the name of Ellen DeGeneres' book?
[B] Seriously...I'm Kidding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Ellen DeGeneres' talk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Ellen DeGeneres start her talk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Ellen DeGeneres' record label?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Ellen DeGeneres' game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Ellen DeGeneres'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Ellen DeGeneres' clothing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Ellen DeGeneres' production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Ellen DeGeneres' lifestyle brand?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Ellen DeGeneres' digital network?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Ellen DeGeneres'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