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asteroid belt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Saturn's Rings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Jupiter, Saturn, Neptune, Uranus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Mercury, Venus, Earth, Mars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Earth, Jupiter, and Pluto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Pluto, Comets, Asteroids, Meteors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Neptune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Jupiter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Mercury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224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584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365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88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Mercury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Jupiter, Saturn, Uranus, Neptune, Pluto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Earth, Mars Jupiter, Saturn, Neptune, Uranus, Pluto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Jupiter, Saturn, Uranus, Neptune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Mercury, Venus, Earth, Mars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Uranus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Neptune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Jupiter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Saturn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Jupiter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Saturn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Mercury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Solar System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our Solar System. Take this game show to find out.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planets are there in our solar system?
[B] Eight
2. What is between Mars and Jupiter
[B] The asteroid belt
3. What are the terrestrial planets?
[B] Mercury, Venus, Earth, Mars
4. What is the name of the largest planet in the solar system?
[C] Jupiter
5. How long does it take for Mercury to orbit around the sun?
[D] 88 days
6. Which is the only planet not named after a Roman god or goddess?
[A] Earth
7. What are the Jovian or gas planets?
[C] Jupiter, Saturn, Uranus, Neptune
8. Which planet has the most moons?
[D] Saturn
9. Which planet is covered largely by water?
[A] Earth
10. How many planets are in the solar system?
[A] 8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planets are there in our solar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between Mars and Jupiter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are the terrestrial planets?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largest planet in the solar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long does it take for Mercury to orbit around the sun?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is the only planet not named after a Roman god or goddess?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are the Jovian or gas planets?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planet has the most moons?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planet is covered largely by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planets are in the solar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