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Extramuros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Sæculars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Avout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Concents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Hesper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Arbre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Avout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Sæculars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Extramuros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Concents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Sæculars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Extramuros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Concents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Avout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Concents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Extramuros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Avout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Sæculars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Concents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Sæculars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Avout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Extramuros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Avout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Concents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Extramuros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Sæculars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Sæculars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Concents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Avout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Extramuros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Avout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Concents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Extramuros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Sæculars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Fraa Erasmas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Fraa Lio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Fraa Jad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Fraa Orolo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Neal Stephenson's Anathem!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Anathem by Neal Stephenson Quiz is a great way to test your knowledge of the novel and to see how well you understand the complex plot and characters. It is also a great way to challenge yourself and to see how much you have learned from reading the book. The quiz will help you to identify any areas of the novel that you may have missed or misunderstood, and it will also help you to remember key details and plot points. Additionally, taking the quiz can help you to appreciate the novel even more, as it will allow you to reflect on the themes and ideas that are explored in the book.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group of people who are part of the concent and live outside the concent?
[C] Avout
2. What is the name of the planet on which Anathem takes place?
[D] Arbre
3. What is the name of the group of people who are not part of the concent?
[B] Sæculars
4. What is the name of the group of people who are part of the concent?
[C] Concents
5. What is the name of the group of people who live outside the concent?
[B] Extramuros
6. What is the name of the group of people who live in the concent?
[C] Avout
7. What is the name of the group of people who are part of the concent and live inside the concent?
[B] Concents
8. What is the name of the group of people who are not part of the concent and live outside the concent?
[D] Extramuros
9. What is the name of the group of people who are not part of the concent and live inside the concent?
[D] Sæculars
10. What is the name of the main character in Anathem?
[A] Fraa Erasmas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group of people who are part of the concent and live outside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planet on which Anathem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group of people who are not part of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group of people who are part of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group of people who live outside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group of people who live in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group of people who are part of the concent and live inside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group of people who are not part of the concent and live outside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group of people who are not part of the concent and live inside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main character in Anathem?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