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Antelope Canyon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Canyon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Royal Gorge Canyon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Hells Canyon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Cactus Wren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Brown Thrasher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Robin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Western Meadowlark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Mountain Laurel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Peach Blossom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Saguaro Cactus Blossom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Passion Flower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Chihuahuan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Sonoran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Basin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Mohave Desert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Phoenix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Chandler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Tucson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Scottsdale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13 rays of red and weld-yellow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Three stripes of Red, White and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Cross of St. Andrew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State seal of Arizona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Grand Canyon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Pine Tree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Gem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Show Me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Arizona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Arizona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Arizona is home to
[A] Antelope Canyon
2. Which of these is the state bird of Arizona
[A] Cactus Wren
3. The state flower of Arizona is
[C] Saguaro Cactus Blossom
4. This is the only place on earth where the iconic saguaro cactus grows
[B] Sonoran Desert
5. The capital of Arizona is
[A] Phoenix
6. Abbreviation for Arizona is
[B] AZ
7. The flag of Arizona has the following symbols
[A] 13 rays of red and weld-yellow
8. Arizona is also known as
[A] Grand Canyon State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Arizona is home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is the state bird of Arizona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state flower of Arizona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This is the only place on earth where the iconic saguaro cactus grows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capital of Arizona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Abbreviation for Arizona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flag of Arizona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Arizona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