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code that describes how an element should be displayed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piece of text on a web page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link to another web page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HTML document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define a section of navigation links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a form for user input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define a section of footer content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display an image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number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boolean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define a section of navigation links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display an image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create a hyperlink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define a section of footer content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define a section of footer content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display an image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define a section of navigation links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create an input field for user input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define a section of footer content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define a section of navigation links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contain metadata about the document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display the main content of the document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html-lang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encoding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charset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doc-type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HTML6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HTML5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HTML4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HTML7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Hyperlinks and Text Markup Language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Hyper Text Markup Language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Home Tool Markup Language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Hyper Text Markup Library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define a table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create a hyperlink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group and style content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display an image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HTML</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HTML (Hypertext Markup Language) is a standard markup language used to create web pages. It is the foundation of all websites and is used to structure content, add images, videos, and other multimedia elements, and create links between pages. HTML is a text-based language that uses tags to define the structure and content of a web page. These tags are enclosed in angle brackets and are used to indicate headings, paragraphs, lists, and other elements. HTML is a versatile language that can be used in conjunction with other web technologies such as CSS and JavaScript to create dynamic and interactive web pages.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an HTML tag?
[A] A code that describes how an element should be displayed
2. What is the purpose of the &lt;form&gt; tag in HTML?
[B] To create a form for user input
3. Which of the following is not a valid HTML data type?
[A] array
4. What is the purpose of the &lt;a&gt; tag in HTML?
[C] To create a hyperlink
5. What is the purpose of the &lt;input&gt; tag in HTML?
[D] To create an input field for user input
6. What is the purpose of the &lt;head&gt; tag in HTML?
[C] To contain metadata about the document
7. Which attribute is used to define the character encoding for the HTML document?
[C] charset
8. What is the latest version of HTML?
[B] HTML5
9. What does HTML stand for?
[B] Hyper Text Markup Language
10. What is the purpose of the &lt;div&gt; tag in HTML?
[C] To group and style content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an HTML tag?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purpose of the &lt;form&gt; tag in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 following is not a valid HTML data type?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purpose of the &lt;a&gt; tag in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purpose of the &lt;input&gt; tag in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purpose of the &lt;head&gt; tag in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attribute is used to define the character encoding for the HTML document?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latest version of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does HTML stand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purpose of the &lt;div&gt; tag in HTML?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