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Best Supporting Actor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Best Actor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Best Newcomer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Best Ensemble Cast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Carol Burnett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 TV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Saturday Night Live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Living Color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Best Supporting Actor - Golden Globe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Best Actor - Critics' Choice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Best Actor - BAFTA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Best Actor - Los Angeles Film Critics Association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Florida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 The Force Awakens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BlacKkKlansman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Marriage Story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Juilliard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Academy of Dramatic Arts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School of Drama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 Army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 Navy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 Marine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 Air Force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Inside Llewyn Davis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Dead Don't Die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Marriage 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Logan Lucky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Paterson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Midnight Special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Bringing theater to military communities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Providing art therapy for veterans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Funding art scholarships for military families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Teaching acting classes to veterans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Adam Driver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Adam Driver, born November 19, 1983, is an American actor known for his versatile performances and intense acting style. He gained prominence with his role as Adam Sackler in the HBO series "Girls" (2012-2017), earning three Emmy nominations. Driver's film career includes notable roles in "Frances Ha" (2012), "Inside Llewyn Davis" (2013), and "BlacKkKlansman" (2018). He achieved global recognition for portraying Kylo Ren in the Star Wars sequel trilogy (2015-2019). His powerful performance in "Marriage Story" (2019) earned him an Academy Award nomination for Best Actor. A former Marine, Driver co-founded Arts in the Armed Forces, a nonprofit organization.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category did Adam Driver win a Volpi Cup at the Venice Film Festival?
[B] Best Actor
2. Adam Driver hosted which popular sketch comedy show in 2016, 2018, and 2020?
[C] Saturday Night Live
3. Which award did Adam Driver win for his role in the movie 'Marriage Story'?
[D] Best Actor - Los Angeles Film Critics Association
4. In which state was Adam Driver born?
[A] California
5. In which film did Adam Driver play the character Kylo Ren?
[A] Star Wars: The Force Awakens
6. Which acting school did Adam Driver attend?
[A] Juilliard School
7. What branch of the military did Adam Driver serve in?
[C] United States Marine Corps
8. Adam Driver starred alongside Scarlett Johansson in which drama film?
[D] Marriage Story
9. Which film features Adam Driver as a bus driver and poet named Paterson?
[C] Paterson
10. What does Arts in the Armed Forces primarily focus on?
[A] Bringing theater to military communities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category did Adam Driver win a Volpi Cup at the Venice Film Festival?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Adam Driver hosted which popular sketch comedy show in 2016, 2018, and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award did Adam Driver win for his role in the movie 'Marriage Story'?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state was Adam Driver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film did Adam Driver play the character Kylo 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acting school did Adam Driver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branch of the military did Adam Driver serve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Adam Driver starred alongside Scarlett Johansson in which drama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film features Adam Driver as a bus driver and poet named Paterson?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does Arts in the Armed Forces primarily focus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