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world that's waiting up for 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brightest colors fill my head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can say, they can say it all sounds crazy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There's a house we can build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Take my hand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Can't let this moment end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You set off a dream in 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Let it stay this 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These hands could hold the world but it'll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Will never be enough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Towers of gold are still too little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 the stars we steal from the night sky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Never Enough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Million Dreams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This is 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Rewrite the stars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Never Enough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This is 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Million Dreams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Rewrite the stars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Lettie and the troupe do a special performance when their circus becomes famous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When the circus troupe is invited to perform at the palace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During the party after Jenny's Linds first performance of Never Enough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the end of each circus performance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Hugh Jackman and Zac Efron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Zac Efron and Michelle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Zac Efron and Zendaya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Hugh Jackman and Michelle Williams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Rewrite the stars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This is 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Million Dreams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Never Enough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Greatest Showman Songs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game show is based on the original soundtrack for the The Greatest Showman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comes after I close my eyes and I can see
[A] A world that's waiting up for me
2. What comes after I'm trying to hold my breath
[D] Let it stay this way
3. What comes after All the shine of a thousand spotlights
[D] All the stars we steal from the night sky
4. Identify the song from these lyrics I am not a stranger to the dark
[C] This is Me
5. Identify the song from these lyrics I'm trying to hold my breath
[A] Never Enough
6. When do the bearded lady Lettie Lutz and the rest of the circus troupe sing This is Me
[C] During the party after Jenny's Linds first performance of Never Enough
7. Who performed Rewrite the Stars
[C] Zac Efron and Zendaya
8. Identify the song from these lyrics I close my eyes and I can see
[C] A Million Dreams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comes after I close my eyes and I can see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comes after I'm trying to hold my breath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comes after All the shine of a thousand spotlights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Identify the song from these lyrics I am not a stranger to the dark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Identify the song from these lyrics I'm trying to hold my breath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When do the bearded lady Lettie Lutz and the rest of the circus troupe sing This is 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performed Rewrite the Stars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Identify the song from these lyrics I close my eyes and I can see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