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Sir Carter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 Ivy Carter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Ivy Blue Carter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Rumi Carter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Crazy in Love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Single Ladies (Put a Ring on It)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Baby Boy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Me, Myself and 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Rise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Parkwood Productions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Parkwood Pictures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Parkwood Music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Parkwood Entertainment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B'Day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Lemonade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Am... Sasha Fierce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On the Run Tour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Formation World Tour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I Am... World Tour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Mrs. Carter Show World Tour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22 Days Delivery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22 Days Meals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22 Days Nutrition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22 Days Food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Beyoncé Carter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Beyoncé Giselle Carter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Beyoncé Giselle Knowles-Carter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Beyoncé Knowles-Carter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House of Carter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House of Dereon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House of Beyoncé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House of Knowles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Beyoncé Knowledge: A Beyoncé Trivia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Beyoncé Quiz is a great way to test your knowledge of the iconic singer and her career. It is also a fun way to learn more about her life and music. The quiz covers a wide range of topics, from her early career to her current projects. It is a great way to stay up to date on the latest news and developments in her career. Additionally, the quiz is a great way to challenge yourself and see how much you know about Beyoncé. It is also a great way to show your appreciation for her music and her influence on the music industry. Taking the Beyoncé Quiz is a great way to show your support for the singer and her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Beyoncé's daughter's name?
[B] Blue Ivy Carter
2. What is the name of Beyoncé's first solo single?
[A] Crazy in Love
3. What is the name of Beyoncé's first fragrance?
[C] Heat
4. What is the name of Beyoncé's production company?
[D] Parkwood Entertainment
5. What year did Beyoncé release her first solo album?
[C] 2003
6. What is the name of Beyoncé's first visual album?
[C] Lemonade
7. What is the name of Beyoncé's world tour?
[B] The Formation World Tour
8. What is the name of Beyoncé's vegan meal delivery service?
[C] 22 Days Nutrition
9. What is Beyoncé's full name?
[C] Beyoncé Giselle Knowles-Carter
10. What is the name of Beyoncé's fashion line?
[B] House of Dereon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Beyoncé's daughter's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Beyoncé's first solo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Beyoncé's first fragrance?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Beyoncé's production company?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year did Beyoncé release her first solo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Beyoncé's first visual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Beyoncé's world tour?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Beyoncé's vegan meal delivery service?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Beyoncé's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Beyoncé's fashion 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