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Shining Light Liberation Army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Resistance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Revolutionaries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Freedom Fighters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Queen Maeve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Mother's Milk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Starlight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Female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Dominique McElligott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Karen Fukuhara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Elisabeth Shue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Erin Moriarty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Lightning Lad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Thunderbolt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Electro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Stormfront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Stretch Armstrong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Translucent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 Fantastic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Elastic 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Deep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Mesmer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Translucent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A-Train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Vought International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Deep Corporation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Homelander Enterprises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Boys Inc.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 Noir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Queen Maeve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Kimiko Miyashiro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Lamplighter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Homelander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Iron 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Captain America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Superman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Chace Crawford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Nathan Mitchell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Antony Starr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 Quaid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Boys: Notorious Superheroes and Villains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Boys is a TV show based on a comic book series of the same name. It is a dark, satirical take on the superhero genre, exploring the corrupt and often violent nature of those with superhuman abilities. The show follows a group of vigilantes known as "The Boys" who seek to take down a group of corrupt superheroes known as "The Seven." The show has been praised for its unique take on the superhero genre, its strong performances, and its willingness to tackle controversial themes. It has been renewed for a second season and has received positive reviews from both critics and audiences.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terrorist group that opposes Vought International known as?
[A] The Shining Light Liberation Army
2. Which character in The Boys can make people tell the truth?
[A] Queen Maeve
3. Which actress plays Starlight in The Boys?
[D] Erin Moriarty
4. Who is the superhero who can control electricity?
[D] Stormfront
5. Which superhero can stretch his body like rubber?
[B] Translucent
6. Which character can talk to fish in The Boys?
[A] The Deep
7. Which corporation manages The Seven?
[A] Vought International
8. Which character in The Boys can manipulate electricity?
[D] Lamplighter
9. Which superhero in The Boys can fly and has super strength?
[A] Homelander
10. Can you name the actor who plays Homelander in The Boys?
[C] Antony Starr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terrorist group that opposes Vought International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character in The Boys can make people tell the truth?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actress plays Starlight in The Boys?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superhero who can control electricity?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superhero can stretch his body like rubber?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character can talk to fish in The Boys?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corporation manages The Seven?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character in The Boys can manipulate electricity?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superhero in The Boys can fly and has super strength?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Can you name the actor who plays Homelander in The Boys?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