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Doctors Without Borders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UNICEF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 Kid Hungry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World Health Organization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Meet Joe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Legends of the Fall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Silence of the Lambs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Transformers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Lord of the Rings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Pirates of the Caribbean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1937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1935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Bristol Old Vic Theatre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Royal Academy of Dramatic 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London Academy of Music and Dramatic 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Guildhall School of Music and Drama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Stanley Kubrick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Orson Welles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Alfred Hitchcock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Charlie Chaplin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Shadowlands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Remains of the 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Amistad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Elephant 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Best Actor in a Television Series - Drama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Best Actor in a Miniseries or Television Film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Best Actor in a Television Series - Comedy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Best Supporting Actor in a Television Series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Odin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Loki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Heimdall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Anthony Hopkins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Sir Anthony Hopkins is a renowned Welsh actor, born on December 31, 1937, in Margam, Wales. With a career spanning over six decades, he has received numerous accolades, including four Academy Awards. Hopkins is best known for his chilling portrayal of Hannibal Lecter in "The Silence of the Lambs" (1991), which earned him an Oscar for Best Actor. His other notable films include "Legends of the Fall" (1994), "Nixon" (1995), and "The Remains of the Day" (1993). In recent years, he has gained recognition for his role as Odin in the Marvel Cinematic Universe and as Dr. Robert Ford in HBO's "Westworld."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organization did Anthony Hopkins donate to for COVID-19 relief?
[C] No Kid Hungry
2. In which film did Anthony Hopkins win an Academy Award for Best Actor?
[D] The Silence of the Lambs
3. In which film series did Anthony Hopkins play the character Odin?
[C] Thor
4. What year was Anthony Hopkins born?
[B] 1937
5. Which acting school did Anthony Hopkins attend?
[B] Royal Academy of Dramatic Art
6. Anthony Hopkins portrayed which famous filmmaker in the movie 'Hitchcock'?
[C] Alfred Hitchcock
7. Which film earned Anthony Hopkins a BAFTA nomination for Best Supporting Actor?
[C] Amistad
8. In which year was Anthony Hopkins' film 'Slipstream' released?
[C] 2007
9. In which category did Anthony Hopkins receive a Golden Globe nomination for 'Westworld'?
[A] Best Actor in a Television Series - Drama
10. In the movie 'Thor', Anthony Hopkins played the role of which character?
[B] Odin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organization did Anthony Hopkins donate to for COVID-19 relief?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film did Anthony Hopkins win an Academy Award for Best Actor?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film series did Anthony Hopkins play the character Odin?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was Anthony Hopkins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acting school did Anthony Hopkins attend?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Anthony Hopkins portrayed which famous filmmaker in the movie 'Hitchcock'?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film earned Anthony Hopkins a BAFTA nomination for Best Supporting Actor?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year was Anthony Hopkins' film 'Slipstream'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category did Anthony Hopkins receive a Golden Globe nomination for 'Westworld'?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the movie 'Thor', Anthony Hopkins played the role of which character?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