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Lethe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Elysium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Styx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Acheron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Brawne Lamia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Silenus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Colonel Fedmahn Kassad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Sol Weintraub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Shrike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Oracle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Brawne Lamia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Silenus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Father Hoyt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Sol Weintraub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Father Hoyt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Silenus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Sol Weintraub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Brawne Lamia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Brawne Lamia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Silenus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Meina Gladstone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Sol Weintraub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 Weintraub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Father Hoyt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Brawne Lamia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Silenus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Endymion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Maui-Covenant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Hyperion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Heaven's Gate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Oracle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Shrike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Father Hoyt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Brawne Lamia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Martin Silenus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Sol Weintraub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Hyperion by Dan Simmons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Hyperion by Dan Simmons Quiz is a great way to test your knowledge of the novel and to see how well you understand the story. It is also a great way to challenge yourself and to see how much you have learned from reading the book. The quiz will help you to identify key plot points, characters, and themes, as well as to assess your comprehension of the novel. Additionally, it can help you to identify any areas of the book that you may have missed or misunderstood. Taking the quiz is a great way to ensure that you have a thorough understanding of the novel and to ensure that you are able to appreciate the story in its entirety.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river that the pilgrims must cross?
[A] Lethe
2. What is the name of the character who is a soldier?
[C] Colonel Fedmahn Kassad
3. What is the name of the creature that guards the Time Tombs?
[C] The Shrike
4. What is the name of the character who is a priest?
[C] Father Hoyt
5. What is the name of the character who is a poet?
[B] Martin Silenus
6. What is the name of the character who is a cybrid?
[C] Meina Gladstone
7. What is the name of the character who is a detective?
[C] Brawne Lamia
8. What is the name of the planet where the pilgrims travel to?
[C] Hyperion
9. What is the name of the AI that controls Hyperion?
[B] The Core
10. What is the name of the character who is a scholar?
[D] Sol Weintraub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river that the pilgrims must cross?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who is a soldier?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creature that guards the Time Tombs?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who is a priest?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who is a poet?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who is a cybrid?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who is a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planet where the pilgrims travel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AI that controls Hyperion?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who is a scholar?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