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making loud noises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changing their skin color and pattern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releasing 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touching each other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Chromatophores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Tentacles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Sandy or muddy seafloors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Kelp forests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Migrate to a new location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Hibernate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 shortly after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Care for their offspring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Stinging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Electric shock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Biting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Releasing ink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Deep ocean trenches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Freshwater rivers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Shallow marine habitats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Arctic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attract a mate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camouflage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regulate body temperature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warn off predators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moving their tentacles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changing their body shape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releasing 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adjusting their skin's papillae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Through suction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With their beak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Using their tentacles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filtering 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Jet propulsion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Cuttlefish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Cuttlefish are marine animals belonging to the cephalopod family, closely related to squid and octopuses. They possess a unique internal shell called a cuttlebone, which helps control buoyancy. These intelligent creatures have advanced camouflage abilities, changing their color and texture to blend with surroundings. Cuttlefish have large, W-shaped pupils, providing excellent vision. They communicate using color patterns and body language. As carnivorous predators, they feed on small fish and crustaceans, using two elongated tentacles to catch prey. Cuttlefish have a short lifespan, typically living 1-2 years. They reproduce once, laying eggs in clusters before dying.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do cuttlefish communicate?
[B] By changing their skin color and pattern
2. What allows cuttlefish to change their color for camouflage?
[C] Chromatophores
3. What type of environment do cuttlefish prefer?
[A] Sandy or muddy seafloors
4. What do cuttlefish do after reproducing?
[C] Die shortly after
5. How do cuttlefish defend themselves against predators?
[D] Releasing ink
6. Where do cuttlefish primarily live?
[C] Shallow marine habitats
7. Which of the following is NOT a reason for cuttlefish to change their color?
[C] To regulate body temperature
8. How do cuttlefish mimic the texture of their surroundings?
[D] By adjusting their skin's papillae
9. How do cuttlefish catch their prey?
[C] Using their tentacles
10. What is the primary method of propulsion for cuttlefish?
[C] Jet propulsion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do cuttlefish communicate?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allows cuttlefish to change their color for camouflage?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environment do cuttlefish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do cuttlefish do after reproducing?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cuttlefish defend themselves against predators?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 cuttlefish primarily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 following is NOT a reason for cuttlefish to change their color?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cuttlefish mimic the texture of their surroundings?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cuttlefish catch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primary method of propulsion for cuttlefish?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